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5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</p:sldIdLst>
  <p:sldSz cx="9144000" cy="5143500" type="screen16x9"/>
  <p:notesSz cx="6858000" cy="9144000"/>
  <p:embeddedFontLst>
    <p:embeddedFont>
      <p:font typeface="Lato Light" charset="0"/>
      <p:regular r:id="rId51"/>
      <p:bold r:id="rId52"/>
      <p:italic r:id="rId53"/>
      <p:boldItalic r:id="rId54"/>
    </p:embeddedFont>
    <p:embeddedFont>
      <p:font typeface="Do Hyeon" charset="-127"/>
      <p:regular r:id="rId55"/>
    </p:embeddedFont>
    <p:embeddedFont>
      <p:font typeface="Jua" charset="-127"/>
      <p:regular r:id="rId56"/>
    </p:embeddedFont>
    <p:embeddedFont>
      <p:font typeface="Nanum Gothic" charset="-127"/>
      <p:regular r:id="rId57"/>
      <p:bold r:id="rId58"/>
    </p:embeddedFont>
    <p:embeddedFont>
      <p:font typeface="NanumGothic ExtraBold" charset="-127"/>
      <p:bold r:id="rId59"/>
    </p:embeddedFont>
    <p:embeddedFont>
      <p:font typeface="Montserrat Light" charset="0"/>
      <p:regular r:id="rId60"/>
      <p:bold r:id="rId61"/>
      <p:italic r:id="rId62"/>
      <p:boldItalic r:id="rId63"/>
    </p:embeddedFont>
    <p:embeddedFont>
      <p:font typeface="Lato" charset="0"/>
      <p:regular r:id="rId64"/>
      <p:bold r:id="rId65"/>
      <p:italic r:id="rId66"/>
      <p:boldItalic r:id="rId67"/>
    </p:embeddedFont>
    <p:embeddedFont>
      <p:font typeface="Lato Black" charset="0"/>
      <p:bold r:id="rId68"/>
      <p:boldItalic r:id="rId69"/>
    </p:embeddedFont>
    <p:embeddedFont>
      <p:font typeface="Roboto Light" charset="0"/>
      <p:regular r:id="rId70"/>
      <p:bold r:id="rId71"/>
      <p:italic r:id="rId72"/>
      <p:boldItalic r:id="rId73"/>
    </p:embeddedFont>
    <p:embeddedFont>
      <p:font typeface="Montserrat Thin" charset="0"/>
      <p:regular r:id="rId74"/>
      <p:bold r:id="rId75"/>
      <p:italic r:id="rId76"/>
      <p:boldItalic r:id="rId77"/>
    </p:embeddedFont>
    <p:embeddedFont>
      <p:font typeface="Montserrat" charset="0"/>
      <p:regular r:id="rId78"/>
      <p:bold r:id="rId79"/>
      <p:italic r:id="rId80"/>
      <p:boldItalic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9" d="100"/>
          <a:sy n="209" d="100"/>
        </p:scale>
        <p:origin x="-714" y="-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font" Target="fonts/font13.fntdata"/><Relationship Id="rId68" Type="http://schemas.openxmlformats.org/officeDocument/2006/relationships/font" Target="fonts/font18.fntdata"/><Relationship Id="rId76" Type="http://schemas.openxmlformats.org/officeDocument/2006/relationships/font" Target="fonts/font26.fntdata"/><Relationship Id="rId84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font" Target="fonts/font2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74" Type="http://schemas.openxmlformats.org/officeDocument/2006/relationships/font" Target="fonts/font24.fntdata"/><Relationship Id="rId79" Type="http://schemas.openxmlformats.org/officeDocument/2006/relationships/font" Target="fonts/font29.fntdata"/><Relationship Id="rId5" Type="http://schemas.openxmlformats.org/officeDocument/2006/relationships/slide" Target="slides/slide3.xml"/><Relationship Id="rId61" Type="http://schemas.openxmlformats.org/officeDocument/2006/relationships/font" Target="fonts/font11.fntdata"/><Relationship Id="rId82" Type="http://schemas.openxmlformats.org/officeDocument/2006/relationships/presProps" Target="presProps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font" Target="fonts/font19.fntdata"/><Relationship Id="rId77" Type="http://schemas.openxmlformats.org/officeDocument/2006/relationships/font" Target="fonts/font27.fntdata"/><Relationship Id="rId8" Type="http://schemas.openxmlformats.org/officeDocument/2006/relationships/slide" Target="slides/slide6.xml"/><Relationship Id="rId51" Type="http://schemas.openxmlformats.org/officeDocument/2006/relationships/font" Target="fonts/font1.fntdata"/><Relationship Id="rId72" Type="http://schemas.openxmlformats.org/officeDocument/2006/relationships/font" Target="fonts/font22.fntdata"/><Relationship Id="rId80" Type="http://schemas.openxmlformats.org/officeDocument/2006/relationships/font" Target="fonts/font30.fntdata"/><Relationship Id="rId85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9.fntdata"/><Relationship Id="rId67" Type="http://schemas.openxmlformats.org/officeDocument/2006/relationships/font" Target="fonts/font17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font" Target="fonts/font20.fntdata"/><Relationship Id="rId75" Type="http://schemas.openxmlformats.org/officeDocument/2006/relationships/font" Target="fonts/font25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7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73" Type="http://schemas.openxmlformats.org/officeDocument/2006/relationships/font" Target="fonts/font23.fntdata"/><Relationship Id="rId78" Type="http://schemas.openxmlformats.org/officeDocument/2006/relationships/font" Target="fonts/font28.fntdata"/><Relationship Id="rId81" Type="http://schemas.openxmlformats.org/officeDocument/2006/relationships/font" Target="fonts/font3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46dfdf8a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g46dfdf8a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0206" y="685800"/>
            <a:ext cx="6097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46dfdf8a1d_0_1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0206" y="685800"/>
            <a:ext cx="6097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46dfdf8a1d_0_1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46dfdf8a1d_0_12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"/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4c7d057ba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4c7d057ba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g4c7d057baa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"/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46dfdf8a1d_0_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0206" y="685800"/>
            <a:ext cx="6097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46dfdf8a1d_0_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g46dfdf8a1d_0_7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"/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4af48ce9fc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0206" y="685800"/>
            <a:ext cx="6097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4af48ce9fc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g4af48ce9fc_1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"/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47dfad913c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0206" y="685800"/>
            <a:ext cx="6097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47dfad913c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g47dfad913c_4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"/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4d6ace7e7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0206" y="685800"/>
            <a:ext cx="6097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4d6ace7e7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g4d6ace7e70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"/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af48ce9f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af48ce9f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4d6ace7e7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4d6ace7e7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4d6ace7e70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4d6ace7e70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4af48ce9fc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4af48ce9fc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47dfad913c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47dfad913c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4d6ace7e7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4d6ace7e7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4d6ace7e70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4d6ace7e70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4d6ace7e7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4d6ace7e7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4d6ace7e70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4d6ace7e70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4d6ace7e70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4d6ace7e70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4d6ace7e7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4d6ace7e7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4af48ce9fc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4af48ce9fc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4d6ace7e70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4d6ace7e70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4d6ace7e7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4d6ace7e7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4af48ce9fc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4af48ce9fc_1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6dfdf8a1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0206" y="685800"/>
            <a:ext cx="6097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g46dfdf8a1d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g46dfdf8a1d_0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4af48ce9f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4af48ce9fc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4d8f2699cf_3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4d8f2699cf_3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4d8f2699cf_3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4d8f2699cf_3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4d8f2699cf_3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4d8f2699cf_3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4d8f2699cf_3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4d8f2699cf_3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4d8f2699cf_3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4d8f2699cf_3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4af48ce9fc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4af48ce9fc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4d8963823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4d8963823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4d89638239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4d89638239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4d89638239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4d89638239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6dfdf8a1d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0206" y="685800"/>
            <a:ext cx="6097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6dfdf8a1d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46dfdf8a1d_0_1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"/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4d89638239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4d89638239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4d89638239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4d89638239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4af48ce9fc_1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4af48ce9fc_1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4c7d057baa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4c7d057baa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4c7d057baa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4c7d057baa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4d89638239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4d89638239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47dfad913c_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0206" y="685800"/>
            <a:ext cx="6097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47dfad913c_8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g47dfad913c_8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"/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46dfdf8a1d_0_7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g46dfdf8a1d_0_7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0206" y="685800"/>
            <a:ext cx="6097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6dfdf8a1d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0206" y="685800"/>
            <a:ext cx="6097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6dfdf8a1d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46dfdf8a1d_0_1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"/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6dfdf8a1d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0206" y="685800"/>
            <a:ext cx="6097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6dfdf8a1d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46dfdf8a1d_0_7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"/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d896382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0206" y="685800"/>
            <a:ext cx="6097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d896382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4d8963823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"/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6dfdf8a1d_0_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0206" y="685800"/>
            <a:ext cx="6097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6dfdf8a1d_0_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46dfdf8a1d_0_8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"/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6dfdf8a1d_0_1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0206" y="685800"/>
            <a:ext cx="6097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6dfdf8a1d_0_1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46dfdf8a1d_0_15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"/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200" y="0"/>
            <a:ext cx="91452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628814" y="273844"/>
            <a:ext cx="78864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Light"/>
              <a:buNone/>
              <a:defRPr sz="15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53" name="Google Shape;53;p13"/>
          <p:cNvSpPr txBox="1"/>
          <p:nvPr/>
        </p:nvSpPr>
        <p:spPr>
          <a:xfrm>
            <a:off x="8668904" y="211808"/>
            <a:ext cx="321900" cy="1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 sz="800" b="1" i="0" u="none" strike="noStrike" cap="none">
                <a:solidFill>
                  <a:srgbClr val="BFBFBF"/>
                </a:solidFill>
                <a:latin typeface="Montserrat"/>
                <a:ea typeface="Montserrat"/>
                <a:cs typeface="Montserrat"/>
                <a:sym typeface="Montserrat"/>
              </a:rPr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ko" sz="800" b="1" i="0" u="none" strike="noStrike" cap="none">
                <a:solidFill>
                  <a:srgbClr val="BFBFBF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500"/>
          </a:p>
        </p:txBody>
      </p:sp>
      <p:sp>
        <p:nvSpPr>
          <p:cNvPr id="54" name="Google Shape;54;p13"/>
          <p:cNvSpPr/>
          <p:nvPr/>
        </p:nvSpPr>
        <p:spPr>
          <a:xfrm>
            <a:off x="8702289" y="371698"/>
            <a:ext cx="206700" cy="15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7.png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/>
          <p:nvPr/>
        </p:nvSpPr>
        <p:spPr>
          <a:xfrm>
            <a:off x="3268442" y="3723253"/>
            <a:ext cx="2607000" cy="46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3" name="Google Shape;63;p16"/>
          <p:cNvSpPr txBox="1"/>
          <p:nvPr/>
        </p:nvSpPr>
        <p:spPr>
          <a:xfrm>
            <a:off x="3268443" y="3865228"/>
            <a:ext cx="2607000" cy="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소셜 웹 어플리케이션 프로젝트 '해윰’</a:t>
            </a:r>
            <a:endParaRPr sz="1200" i="0" u="none" strike="noStrike" cap="non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64" name="Google Shape;6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9187" y="805753"/>
            <a:ext cx="1625203" cy="2721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/>
          <p:nvPr/>
        </p:nvSpPr>
        <p:spPr>
          <a:xfrm>
            <a:off x="7824436" y="2046381"/>
            <a:ext cx="792000" cy="2880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방 탈퇴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3902786" y="837792"/>
            <a:ext cx="900000" cy="2880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해 윰</a:t>
            </a:r>
            <a:endParaRPr sz="11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1315743" y="3955500"/>
            <a:ext cx="900000" cy="2880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회원정보수정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6" name="Google Shape;236;p25"/>
          <p:cNvSpPr/>
          <p:nvPr/>
        </p:nvSpPr>
        <p:spPr>
          <a:xfrm>
            <a:off x="3902792" y="1595534"/>
            <a:ext cx="900000" cy="288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회원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7" name="Google Shape;237;p25"/>
          <p:cNvSpPr/>
          <p:nvPr/>
        </p:nvSpPr>
        <p:spPr>
          <a:xfrm>
            <a:off x="540220" y="1595534"/>
            <a:ext cx="900000" cy="288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비회원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8" name="Google Shape;238;p25"/>
          <p:cNvSpPr/>
          <p:nvPr/>
        </p:nvSpPr>
        <p:spPr>
          <a:xfrm>
            <a:off x="3712956" y="2939847"/>
            <a:ext cx="674400" cy="288000"/>
          </a:xfrm>
          <a:prstGeom prst="roundRect">
            <a:avLst>
              <a:gd name="adj" fmla="val 50000"/>
            </a:avLst>
          </a:prstGeom>
          <a:solidFill>
            <a:srgbClr val="EEB057">
              <a:alpha val="819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앨범등록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9" name="Google Shape;239;p25"/>
          <p:cNvSpPr/>
          <p:nvPr/>
        </p:nvSpPr>
        <p:spPr>
          <a:xfrm>
            <a:off x="6132202" y="2046381"/>
            <a:ext cx="792000" cy="2880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방 지우기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0" name="Google Shape;240;p25"/>
          <p:cNvSpPr/>
          <p:nvPr/>
        </p:nvSpPr>
        <p:spPr>
          <a:xfrm>
            <a:off x="8161985" y="3631884"/>
            <a:ext cx="900000" cy="288000"/>
          </a:xfrm>
          <a:prstGeom prst="roundRect">
            <a:avLst>
              <a:gd name="adj" fmla="val 50000"/>
            </a:avLst>
          </a:prstGeom>
          <a:solidFill>
            <a:srgbClr val="EEB057">
              <a:alpha val="819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댓글등록알림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1" name="Google Shape;241;p25"/>
          <p:cNvSpPr/>
          <p:nvPr/>
        </p:nvSpPr>
        <p:spPr>
          <a:xfrm>
            <a:off x="6958962" y="2046381"/>
            <a:ext cx="830700" cy="2880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방 초대하기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2" name="Google Shape;242;p25"/>
          <p:cNvSpPr/>
          <p:nvPr/>
        </p:nvSpPr>
        <p:spPr>
          <a:xfrm>
            <a:off x="2893355" y="2939847"/>
            <a:ext cx="648000" cy="288000"/>
          </a:xfrm>
          <a:prstGeom prst="roundRect">
            <a:avLst>
              <a:gd name="adj" fmla="val 50000"/>
            </a:avLst>
          </a:prstGeom>
          <a:solidFill>
            <a:srgbClr val="EEB057">
              <a:alpha val="819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글 작성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3" name="Google Shape;243;p25"/>
          <p:cNvSpPr/>
          <p:nvPr/>
        </p:nvSpPr>
        <p:spPr>
          <a:xfrm>
            <a:off x="2895998" y="3631884"/>
            <a:ext cx="648000" cy="288000"/>
          </a:xfrm>
          <a:prstGeom prst="roundRect">
            <a:avLst>
              <a:gd name="adj" fmla="val 50000"/>
            </a:avLst>
          </a:prstGeom>
          <a:solidFill>
            <a:srgbClr val="EEB057">
              <a:alpha val="819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글 수정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4" name="Google Shape;244;p25"/>
          <p:cNvSpPr/>
          <p:nvPr/>
        </p:nvSpPr>
        <p:spPr>
          <a:xfrm>
            <a:off x="2895998" y="3289602"/>
            <a:ext cx="648000" cy="288000"/>
          </a:xfrm>
          <a:prstGeom prst="roundRect">
            <a:avLst>
              <a:gd name="adj" fmla="val 50000"/>
            </a:avLst>
          </a:prstGeom>
          <a:solidFill>
            <a:srgbClr val="EEB057">
              <a:alpha val="819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글 삭제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5" name="Google Shape;245;p25"/>
          <p:cNvSpPr/>
          <p:nvPr/>
        </p:nvSpPr>
        <p:spPr>
          <a:xfrm>
            <a:off x="5266728" y="2046381"/>
            <a:ext cx="830700" cy="2880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방 정보수정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6" name="Google Shape;246;p25"/>
          <p:cNvSpPr/>
          <p:nvPr/>
        </p:nvSpPr>
        <p:spPr>
          <a:xfrm>
            <a:off x="2882888" y="3982116"/>
            <a:ext cx="674400" cy="288000"/>
          </a:xfrm>
          <a:prstGeom prst="roundRect">
            <a:avLst>
              <a:gd name="adj" fmla="val 50000"/>
            </a:avLst>
          </a:prstGeom>
          <a:solidFill>
            <a:srgbClr val="EEB057">
              <a:alpha val="819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목록보기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7" name="Google Shape;247;p25"/>
          <p:cNvSpPr/>
          <p:nvPr/>
        </p:nvSpPr>
        <p:spPr>
          <a:xfrm>
            <a:off x="237985" y="2409943"/>
            <a:ext cx="674400" cy="288000"/>
          </a:xfrm>
          <a:prstGeom prst="roundRect">
            <a:avLst>
              <a:gd name="adj" fmla="val 50000"/>
            </a:avLst>
          </a:prstGeom>
          <a:solidFill>
            <a:srgbClr val="EEB057">
              <a:alpha val="819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회원가입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8" name="Google Shape;248;p25"/>
          <p:cNvSpPr/>
          <p:nvPr/>
        </p:nvSpPr>
        <p:spPr>
          <a:xfrm>
            <a:off x="237985" y="3224359"/>
            <a:ext cx="674400" cy="288000"/>
          </a:xfrm>
          <a:prstGeom prst="roundRect">
            <a:avLst>
              <a:gd name="adj" fmla="val 50000"/>
            </a:avLst>
          </a:prstGeom>
          <a:solidFill>
            <a:srgbClr val="EEB057">
              <a:alpha val="819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ID 찾기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9" name="Google Shape;249;p25"/>
          <p:cNvSpPr/>
          <p:nvPr/>
        </p:nvSpPr>
        <p:spPr>
          <a:xfrm>
            <a:off x="237985" y="3587921"/>
            <a:ext cx="674400" cy="288000"/>
          </a:xfrm>
          <a:prstGeom prst="roundRect">
            <a:avLst>
              <a:gd name="adj" fmla="val 50000"/>
            </a:avLst>
          </a:prstGeom>
          <a:solidFill>
            <a:srgbClr val="EEB057">
              <a:alpha val="819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PW 찾기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0" name="Google Shape;250;p25"/>
          <p:cNvSpPr/>
          <p:nvPr/>
        </p:nvSpPr>
        <p:spPr>
          <a:xfrm>
            <a:off x="237985" y="2046381"/>
            <a:ext cx="717600" cy="2880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회원관리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1" name="Google Shape;251;p25"/>
          <p:cNvSpPr/>
          <p:nvPr/>
        </p:nvSpPr>
        <p:spPr>
          <a:xfrm>
            <a:off x="1944835" y="2939847"/>
            <a:ext cx="792000" cy="288000"/>
          </a:xfrm>
          <a:prstGeom prst="roundRect">
            <a:avLst>
              <a:gd name="adj" fmla="val 50000"/>
            </a:avLst>
          </a:prstGeom>
          <a:solidFill>
            <a:srgbClr val="EEB057">
              <a:alpha val="819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참여자목록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2" name="Google Shape;252;p25"/>
          <p:cNvSpPr/>
          <p:nvPr/>
        </p:nvSpPr>
        <p:spPr>
          <a:xfrm>
            <a:off x="4439966" y="2046381"/>
            <a:ext cx="792000" cy="2880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방 만들기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3" name="Google Shape;253;p25"/>
          <p:cNvSpPr/>
          <p:nvPr/>
        </p:nvSpPr>
        <p:spPr>
          <a:xfrm>
            <a:off x="1944835" y="2518036"/>
            <a:ext cx="674400" cy="288000"/>
          </a:xfrm>
          <a:prstGeom prst="roundRect">
            <a:avLst>
              <a:gd name="adj" fmla="val 50000"/>
            </a:avLst>
          </a:prstGeom>
          <a:solidFill>
            <a:srgbClr val="44546A">
              <a:alpha val="55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방 정보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4" name="Google Shape;254;p25"/>
          <p:cNvSpPr/>
          <p:nvPr/>
        </p:nvSpPr>
        <p:spPr>
          <a:xfrm>
            <a:off x="990591" y="2046381"/>
            <a:ext cx="717600" cy="2880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고객센터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5" name="Google Shape;255;p25"/>
          <p:cNvSpPr/>
          <p:nvPr/>
        </p:nvSpPr>
        <p:spPr>
          <a:xfrm>
            <a:off x="1025365" y="2409940"/>
            <a:ext cx="648000" cy="288000"/>
          </a:xfrm>
          <a:prstGeom prst="roundRect">
            <a:avLst>
              <a:gd name="adj" fmla="val 50000"/>
            </a:avLst>
          </a:prstGeom>
          <a:solidFill>
            <a:srgbClr val="EEB057">
              <a:alpha val="819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FAQ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6" name="Google Shape;256;p25"/>
          <p:cNvSpPr/>
          <p:nvPr/>
        </p:nvSpPr>
        <p:spPr>
          <a:xfrm>
            <a:off x="1642731" y="1193034"/>
            <a:ext cx="900000" cy="2880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사용자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7" name="Google Shape;257;p25"/>
          <p:cNvSpPr/>
          <p:nvPr/>
        </p:nvSpPr>
        <p:spPr>
          <a:xfrm>
            <a:off x="3775125" y="1193038"/>
            <a:ext cx="1155300" cy="2880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로그인/로그아웃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8" name="Google Shape;258;p25"/>
          <p:cNvSpPr/>
          <p:nvPr/>
        </p:nvSpPr>
        <p:spPr>
          <a:xfrm>
            <a:off x="3712956" y="2518036"/>
            <a:ext cx="717600" cy="288000"/>
          </a:xfrm>
          <a:prstGeom prst="roundRect">
            <a:avLst>
              <a:gd name="adj" fmla="val 50000"/>
            </a:avLst>
          </a:prstGeom>
          <a:solidFill>
            <a:srgbClr val="44546A">
              <a:alpha val="55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앨범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9" name="Google Shape;259;p25"/>
          <p:cNvSpPr/>
          <p:nvPr/>
        </p:nvSpPr>
        <p:spPr>
          <a:xfrm>
            <a:off x="4579954" y="2518036"/>
            <a:ext cx="741600" cy="288000"/>
          </a:xfrm>
          <a:prstGeom prst="roundRect">
            <a:avLst>
              <a:gd name="adj" fmla="val 50000"/>
            </a:avLst>
          </a:prstGeom>
          <a:solidFill>
            <a:srgbClr val="44546A">
              <a:alpha val="55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채팅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0" name="Google Shape;260;p25"/>
          <p:cNvSpPr/>
          <p:nvPr/>
        </p:nvSpPr>
        <p:spPr>
          <a:xfrm>
            <a:off x="5490234" y="2518036"/>
            <a:ext cx="741600" cy="288000"/>
          </a:xfrm>
          <a:prstGeom prst="roundRect">
            <a:avLst>
              <a:gd name="adj" fmla="val 50000"/>
            </a:avLst>
          </a:prstGeom>
          <a:solidFill>
            <a:srgbClr val="44546A">
              <a:alpha val="55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일정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1" name="Google Shape;261;p25"/>
          <p:cNvSpPr/>
          <p:nvPr/>
        </p:nvSpPr>
        <p:spPr>
          <a:xfrm>
            <a:off x="6404558" y="2518036"/>
            <a:ext cx="717600" cy="288000"/>
          </a:xfrm>
          <a:prstGeom prst="roundRect">
            <a:avLst>
              <a:gd name="adj" fmla="val 50000"/>
            </a:avLst>
          </a:prstGeom>
          <a:solidFill>
            <a:srgbClr val="44546A">
              <a:alpha val="55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투표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2" name="Google Shape;262;p25"/>
          <p:cNvSpPr/>
          <p:nvPr/>
        </p:nvSpPr>
        <p:spPr>
          <a:xfrm>
            <a:off x="7670302" y="2518036"/>
            <a:ext cx="792000" cy="288000"/>
          </a:xfrm>
          <a:prstGeom prst="roundRect">
            <a:avLst>
              <a:gd name="adj" fmla="val 50000"/>
            </a:avLst>
          </a:prstGeom>
          <a:solidFill>
            <a:srgbClr val="44546A">
              <a:alpha val="55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알림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3" name="Google Shape;263;p25"/>
          <p:cNvSpPr/>
          <p:nvPr/>
        </p:nvSpPr>
        <p:spPr>
          <a:xfrm>
            <a:off x="3712956" y="3289602"/>
            <a:ext cx="674400" cy="288000"/>
          </a:xfrm>
          <a:prstGeom prst="roundRect">
            <a:avLst>
              <a:gd name="adj" fmla="val 50000"/>
            </a:avLst>
          </a:prstGeom>
          <a:solidFill>
            <a:srgbClr val="EEB057">
              <a:alpha val="819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앨범삭제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4" name="Google Shape;264;p25"/>
          <p:cNvSpPr/>
          <p:nvPr/>
        </p:nvSpPr>
        <p:spPr>
          <a:xfrm>
            <a:off x="3712956" y="3631884"/>
            <a:ext cx="674400" cy="288000"/>
          </a:xfrm>
          <a:prstGeom prst="roundRect">
            <a:avLst>
              <a:gd name="adj" fmla="val 50000"/>
            </a:avLst>
          </a:prstGeom>
          <a:solidFill>
            <a:srgbClr val="EEB057">
              <a:alpha val="819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앨범수정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5" name="Google Shape;265;p25"/>
          <p:cNvSpPr/>
          <p:nvPr/>
        </p:nvSpPr>
        <p:spPr>
          <a:xfrm>
            <a:off x="3712956" y="3982116"/>
            <a:ext cx="674400" cy="288000"/>
          </a:xfrm>
          <a:prstGeom prst="roundRect">
            <a:avLst>
              <a:gd name="adj" fmla="val 50000"/>
            </a:avLst>
          </a:prstGeom>
          <a:solidFill>
            <a:srgbClr val="EEB057">
              <a:alpha val="819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위치등록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6" name="Google Shape;266;p25"/>
          <p:cNvSpPr/>
          <p:nvPr/>
        </p:nvSpPr>
        <p:spPr>
          <a:xfrm>
            <a:off x="4579954" y="2939847"/>
            <a:ext cx="741600" cy="288000"/>
          </a:xfrm>
          <a:prstGeom prst="roundRect">
            <a:avLst>
              <a:gd name="adj" fmla="val 50000"/>
            </a:avLst>
          </a:prstGeom>
          <a:solidFill>
            <a:srgbClr val="EEB057">
              <a:alpha val="819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메시지전송</a:t>
            </a:r>
            <a:endParaRPr sz="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7" name="Google Shape;267;p25"/>
          <p:cNvSpPr/>
          <p:nvPr/>
        </p:nvSpPr>
        <p:spPr>
          <a:xfrm>
            <a:off x="4579954" y="3289602"/>
            <a:ext cx="741600" cy="288000"/>
          </a:xfrm>
          <a:prstGeom prst="roundRect">
            <a:avLst>
              <a:gd name="adj" fmla="val 50000"/>
            </a:avLst>
          </a:prstGeom>
          <a:solidFill>
            <a:srgbClr val="EEB057">
              <a:alpha val="819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메시지받기</a:t>
            </a:r>
            <a:endParaRPr sz="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8" name="Google Shape;268;p25"/>
          <p:cNvSpPr/>
          <p:nvPr/>
        </p:nvSpPr>
        <p:spPr>
          <a:xfrm>
            <a:off x="4579954" y="3631884"/>
            <a:ext cx="741600" cy="288000"/>
          </a:xfrm>
          <a:prstGeom prst="roundRect">
            <a:avLst>
              <a:gd name="adj" fmla="val 50000"/>
            </a:avLst>
          </a:prstGeom>
          <a:solidFill>
            <a:srgbClr val="EEB057">
              <a:alpha val="819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파일첨부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9" name="Google Shape;269;p25"/>
          <p:cNvSpPr/>
          <p:nvPr/>
        </p:nvSpPr>
        <p:spPr>
          <a:xfrm>
            <a:off x="4579954" y="3982116"/>
            <a:ext cx="741600" cy="288000"/>
          </a:xfrm>
          <a:prstGeom prst="roundRect">
            <a:avLst>
              <a:gd name="adj" fmla="val 50000"/>
            </a:avLst>
          </a:prstGeom>
          <a:solidFill>
            <a:srgbClr val="EEB057">
              <a:alpha val="819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다운로드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0" name="Google Shape;270;p25"/>
          <p:cNvSpPr/>
          <p:nvPr/>
        </p:nvSpPr>
        <p:spPr>
          <a:xfrm>
            <a:off x="4579954" y="4332384"/>
            <a:ext cx="741600" cy="288000"/>
          </a:xfrm>
          <a:prstGeom prst="roundRect">
            <a:avLst>
              <a:gd name="adj" fmla="val 50000"/>
            </a:avLst>
          </a:prstGeom>
          <a:solidFill>
            <a:srgbClr val="EEB057">
              <a:alpha val="819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위치전송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1" name="Google Shape;271;p25"/>
          <p:cNvSpPr/>
          <p:nvPr/>
        </p:nvSpPr>
        <p:spPr>
          <a:xfrm>
            <a:off x="5490234" y="2939847"/>
            <a:ext cx="674400" cy="288000"/>
          </a:xfrm>
          <a:prstGeom prst="roundRect">
            <a:avLst>
              <a:gd name="adj" fmla="val 50000"/>
            </a:avLst>
          </a:prstGeom>
          <a:solidFill>
            <a:srgbClr val="EEB057">
              <a:alpha val="819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일정등록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2" name="Google Shape;272;p25"/>
          <p:cNvSpPr/>
          <p:nvPr/>
        </p:nvSpPr>
        <p:spPr>
          <a:xfrm>
            <a:off x="5490234" y="3289602"/>
            <a:ext cx="674400" cy="288000"/>
          </a:xfrm>
          <a:prstGeom prst="roundRect">
            <a:avLst>
              <a:gd name="adj" fmla="val 50000"/>
            </a:avLst>
          </a:prstGeom>
          <a:solidFill>
            <a:srgbClr val="EEB057">
              <a:alpha val="819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일정수정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3" name="Google Shape;273;p25"/>
          <p:cNvSpPr/>
          <p:nvPr/>
        </p:nvSpPr>
        <p:spPr>
          <a:xfrm>
            <a:off x="5490234" y="3631884"/>
            <a:ext cx="674400" cy="288000"/>
          </a:xfrm>
          <a:prstGeom prst="roundRect">
            <a:avLst>
              <a:gd name="adj" fmla="val 50000"/>
            </a:avLst>
          </a:prstGeom>
          <a:solidFill>
            <a:srgbClr val="EEB057">
              <a:alpha val="819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일정삭제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4" name="Google Shape;274;p25"/>
          <p:cNvSpPr/>
          <p:nvPr/>
        </p:nvSpPr>
        <p:spPr>
          <a:xfrm>
            <a:off x="5490234" y="3982116"/>
            <a:ext cx="674400" cy="288000"/>
          </a:xfrm>
          <a:prstGeom prst="roundRect">
            <a:avLst>
              <a:gd name="adj" fmla="val 50000"/>
            </a:avLst>
          </a:prstGeom>
          <a:solidFill>
            <a:srgbClr val="EEB057">
              <a:alpha val="819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위치등록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5" name="Google Shape;275;p25"/>
          <p:cNvSpPr/>
          <p:nvPr/>
        </p:nvSpPr>
        <p:spPr>
          <a:xfrm>
            <a:off x="6404558" y="3289602"/>
            <a:ext cx="674400" cy="288000"/>
          </a:xfrm>
          <a:prstGeom prst="roundRect">
            <a:avLst>
              <a:gd name="adj" fmla="val 50000"/>
            </a:avLst>
          </a:prstGeom>
          <a:solidFill>
            <a:srgbClr val="EEB057">
              <a:alpha val="819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투표시행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6" name="Google Shape;276;p25"/>
          <p:cNvSpPr/>
          <p:nvPr/>
        </p:nvSpPr>
        <p:spPr>
          <a:xfrm>
            <a:off x="6404558" y="3631884"/>
            <a:ext cx="674400" cy="288000"/>
          </a:xfrm>
          <a:prstGeom prst="roundRect">
            <a:avLst>
              <a:gd name="adj" fmla="val 50000"/>
            </a:avLst>
          </a:prstGeom>
          <a:solidFill>
            <a:srgbClr val="EEB057">
              <a:alpha val="819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투표완료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7" name="Google Shape;277;p25"/>
          <p:cNvSpPr/>
          <p:nvPr/>
        </p:nvSpPr>
        <p:spPr>
          <a:xfrm>
            <a:off x="6404558" y="3982116"/>
            <a:ext cx="674400" cy="288000"/>
          </a:xfrm>
          <a:prstGeom prst="roundRect">
            <a:avLst>
              <a:gd name="adj" fmla="val 50000"/>
            </a:avLst>
          </a:prstGeom>
          <a:solidFill>
            <a:srgbClr val="EEB057">
              <a:alpha val="819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투표삭제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8" name="Google Shape;278;p25"/>
          <p:cNvSpPr/>
          <p:nvPr/>
        </p:nvSpPr>
        <p:spPr>
          <a:xfrm>
            <a:off x="7240264" y="2939847"/>
            <a:ext cx="741600" cy="288000"/>
          </a:xfrm>
          <a:prstGeom prst="roundRect">
            <a:avLst>
              <a:gd name="adj" fmla="val 50000"/>
            </a:avLst>
          </a:prstGeom>
          <a:solidFill>
            <a:srgbClr val="EEB057">
              <a:alpha val="819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채팅알림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9" name="Google Shape;279;p25"/>
          <p:cNvSpPr/>
          <p:nvPr/>
        </p:nvSpPr>
        <p:spPr>
          <a:xfrm>
            <a:off x="7240264" y="3289602"/>
            <a:ext cx="741600" cy="288000"/>
          </a:xfrm>
          <a:prstGeom prst="roundRect">
            <a:avLst>
              <a:gd name="adj" fmla="val 50000"/>
            </a:avLst>
          </a:prstGeom>
          <a:solidFill>
            <a:srgbClr val="EEB057">
              <a:alpha val="819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일정알림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0" name="Google Shape;280;p25"/>
          <p:cNvSpPr/>
          <p:nvPr/>
        </p:nvSpPr>
        <p:spPr>
          <a:xfrm>
            <a:off x="8161985" y="3982116"/>
            <a:ext cx="900000" cy="288000"/>
          </a:xfrm>
          <a:prstGeom prst="roundRect">
            <a:avLst>
              <a:gd name="adj" fmla="val 50000"/>
            </a:avLst>
          </a:prstGeom>
          <a:solidFill>
            <a:srgbClr val="EEB057">
              <a:alpha val="819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투표결과알림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1" name="Google Shape;281;p25"/>
          <p:cNvSpPr/>
          <p:nvPr/>
        </p:nvSpPr>
        <p:spPr>
          <a:xfrm>
            <a:off x="7189738" y="3982116"/>
            <a:ext cx="792000" cy="288000"/>
          </a:xfrm>
          <a:prstGeom prst="roundRect">
            <a:avLst>
              <a:gd name="adj" fmla="val 50000"/>
            </a:avLst>
          </a:prstGeom>
          <a:solidFill>
            <a:srgbClr val="EEB057">
              <a:alpha val="819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게시글알림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2" name="Google Shape;282;p25"/>
          <p:cNvSpPr/>
          <p:nvPr/>
        </p:nvSpPr>
        <p:spPr>
          <a:xfrm>
            <a:off x="7240264" y="3631884"/>
            <a:ext cx="741600" cy="288000"/>
          </a:xfrm>
          <a:prstGeom prst="roundRect">
            <a:avLst>
              <a:gd name="adj" fmla="val 50000"/>
            </a:avLst>
          </a:prstGeom>
          <a:solidFill>
            <a:srgbClr val="EEB057">
              <a:alpha val="819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투표알림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3" name="Google Shape;283;p25"/>
          <p:cNvSpPr/>
          <p:nvPr/>
        </p:nvSpPr>
        <p:spPr>
          <a:xfrm>
            <a:off x="8161985" y="2939847"/>
            <a:ext cx="900000" cy="288000"/>
          </a:xfrm>
          <a:prstGeom prst="roundRect">
            <a:avLst>
              <a:gd name="adj" fmla="val 50000"/>
            </a:avLst>
          </a:prstGeom>
          <a:solidFill>
            <a:srgbClr val="EEB057">
              <a:alpha val="819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앨범등록알림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4" name="Google Shape;284;p25"/>
          <p:cNvSpPr/>
          <p:nvPr/>
        </p:nvSpPr>
        <p:spPr>
          <a:xfrm>
            <a:off x="8161985" y="3289602"/>
            <a:ext cx="900000" cy="288000"/>
          </a:xfrm>
          <a:prstGeom prst="roundRect">
            <a:avLst>
              <a:gd name="adj" fmla="val 50000"/>
            </a:avLst>
          </a:prstGeom>
          <a:solidFill>
            <a:srgbClr val="EEB057">
              <a:alpha val="819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일정변경알림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5" name="Google Shape;285;p25"/>
          <p:cNvSpPr/>
          <p:nvPr/>
        </p:nvSpPr>
        <p:spPr>
          <a:xfrm>
            <a:off x="237985" y="2773506"/>
            <a:ext cx="674400" cy="288000"/>
          </a:xfrm>
          <a:prstGeom prst="roundRect">
            <a:avLst>
              <a:gd name="adj" fmla="val 50000"/>
            </a:avLst>
          </a:prstGeom>
          <a:solidFill>
            <a:srgbClr val="EEB057">
              <a:alpha val="819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약관동의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6" name="Google Shape;286;p25"/>
          <p:cNvSpPr/>
          <p:nvPr/>
        </p:nvSpPr>
        <p:spPr>
          <a:xfrm>
            <a:off x="1315743" y="4319069"/>
            <a:ext cx="674400" cy="288000"/>
          </a:xfrm>
          <a:prstGeom prst="roundRect">
            <a:avLst>
              <a:gd name="adj" fmla="val 50000"/>
            </a:avLst>
          </a:prstGeom>
          <a:solidFill>
            <a:srgbClr val="EEB057">
              <a:alpha val="819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정보수정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7" name="Google Shape;287;p25"/>
          <p:cNvSpPr/>
          <p:nvPr/>
        </p:nvSpPr>
        <p:spPr>
          <a:xfrm>
            <a:off x="1944835" y="3289602"/>
            <a:ext cx="792000" cy="288000"/>
          </a:xfrm>
          <a:prstGeom prst="roundRect">
            <a:avLst>
              <a:gd name="adj" fmla="val 50000"/>
            </a:avLst>
          </a:prstGeom>
          <a:solidFill>
            <a:srgbClr val="EEB057">
              <a:alpha val="819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참여자정보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8" name="Google Shape;288;p25"/>
          <p:cNvSpPr/>
          <p:nvPr/>
        </p:nvSpPr>
        <p:spPr>
          <a:xfrm>
            <a:off x="6404558" y="2939847"/>
            <a:ext cx="674400" cy="288000"/>
          </a:xfrm>
          <a:prstGeom prst="roundRect">
            <a:avLst>
              <a:gd name="adj" fmla="val 50000"/>
            </a:avLst>
          </a:prstGeom>
          <a:solidFill>
            <a:srgbClr val="EEB057">
              <a:alpha val="819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투표설정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9" name="Google Shape;289;p25"/>
          <p:cNvSpPr/>
          <p:nvPr/>
        </p:nvSpPr>
        <p:spPr>
          <a:xfrm>
            <a:off x="2879489" y="2518036"/>
            <a:ext cx="674400" cy="288000"/>
          </a:xfrm>
          <a:prstGeom prst="roundRect">
            <a:avLst>
              <a:gd name="adj" fmla="val 50000"/>
            </a:avLst>
          </a:prstGeom>
          <a:solidFill>
            <a:srgbClr val="44546A">
              <a:alpha val="55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노트  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0" name="Google Shape;290;p25"/>
          <p:cNvSpPr/>
          <p:nvPr/>
        </p:nvSpPr>
        <p:spPr>
          <a:xfrm>
            <a:off x="1315739" y="4682625"/>
            <a:ext cx="674400" cy="288000"/>
          </a:xfrm>
          <a:prstGeom prst="roundRect">
            <a:avLst>
              <a:gd name="adj" fmla="val 50000"/>
            </a:avLst>
          </a:prstGeom>
          <a:solidFill>
            <a:srgbClr val="EEB057">
              <a:alpha val="819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회원탈퇴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1" name="Google Shape;291;p25"/>
          <p:cNvSpPr/>
          <p:nvPr/>
        </p:nvSpPr>
        <p:spPr>
          <a:xfrm>
            <a:off x="6510932" y="1193035"/>
            <a:ext cx="900000" cy="2880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</a:t>
            </a:r>
            <a:endParaRPr sz="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2" name="Google Shape;292;p25"/>
          <p:cNvSpPr txBox="1"/>
          <p:nvPr/>
        </p:nvSpPr>
        <p:spPr>
          <a:xfrm>
            <a:off x="276231" y="428053"/>
            <a:ext cx="138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3" name="Google Shape;293;p25"/>
          <p:cNvCxnSpPr>
            <a:stCxn id="256" idx="2"/>
            <a:endCxn id="256" idx="2"/>
          </p:cNvCxnSpPr>
          <p:nvPr/>
        </p:nvCxnSpPr>
        <p:spPr>
          <a:xfrm>
            <a:off x="2092731" y="1481034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" name="Google Shape;294;p25"/>
          <p:cNvCxnSpPr>
            <a:stCxn id="250" idx="2"/>
            <a:endCxn id="250" idx="2"/>
          </p:cNvCxnSpPr>
          <p:nvPr/>
        </p:nvCxnSpPr>
        <p:spPr>
          <a:xfrm>
            <a:off x="596785" y="2334381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5" name="Google Shape;295;p25"/>
          <p:cNvCxnSpPr>
            <a:stCxn id="256" idx="2"/>
            <a:endCxn id="237" idx="0"/>
          </p:cNvCxnSpPr>
          <p:nvPr/>
        </p:nvCxnSpPr>
        <p:spPr>
          <a:xfrm rot="5400000">
            <a:off x="1484181" y="987084"/>
            <a:ext cx="114600" cy="1102500"/>
          </a:xfrm>
          <a:prstGeom prst="bentConnector3">
            <a:avLst>
              <a:gd name="adj1" fmla="val 49956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" name="Google Shape;296;p25"/>
          <p:cNvCxnSpPr>
            <a:stCxn id="256" idx="2"/>
            <a:endCxn id="236" idx="0"/>
          </p:cNvCxnSpPr>
          <p:nvPr/>
        </p:nvCxnSpPr>
        <p:spPr>
          <a:xfrm rot="-5400000" flipH="1">
            <a:off x="3165531" y="408234"/>
            <a:ext cx="114600" cy="2260200"/>
          </a:xfrm>
          <a:prstGeom prst="bentConnector3">
            <a:avLst>
              <a:gd name="adj1" fmla="val 49956"/>
            </a:avLst>
          </a:prstGeom>
          <a:noFill/>
          <a:ln w="28575" cap="flat" cmpd="sng">
            <a:solidFill>
              <a:srgbClr val="07376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25"/>
          <p:cNvCxnSpPr>
            <a:stCxn id="257" idx="1"/>
            <a:endCxn id="256" idx="3"/>
          </p:cNvCxnSpPr>
          <p:nvPr/>
        </p:nvCxnSpPr>
        <p:spPr>
          <a:xfrm flipH="1">
            <a:off x="2542725" y="1337038"/>
            <a:ext cx="1232400" cy="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8" name="Google Shape;298;p25"/>
          <p:cNvCxnSpPr>
            <a:stCxn id="257" idx="3"/>
            <a:endCxn id="291" idx="1"/>
          </p:cNvCxnSpPr>
          <p:nvPr/>
        </p:nvCxnSpPr>
        <p:spPr>
          <a:xfrm>
            <a:off x="4930425" y="1337038"/>
            <a:ext cx="1580400" cy="600"/>
          </a:xfrm>
          <a:prstGeom prst="bentConnector3">
            <a:avLst>
              <a:gd name="adj1" fmla="val 50003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9" name="Google Shape;299;p25"/>
          <p:cNvCxnSpPr>
            <a:stCxn id="237" idx="2"/>
            <a:endCxn id="250" idx="0"/>
          </p:cNvCxnSpPr>
          <p:nvPr/>
        </p:nvCxnSpPr>
        <p:spPr>
          <a:xfrm rot="5400000">
            <a:off x="712120" y="1768334"/>
            <a:ext cx="162900" cy="393300"/>
          </a:xfrm>
          <a:prstGeom prst="bentConnector3">
            <a:avLst>
              <a:gd name="adj1" fmla="val 4998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" name="Google Shape;300;p25"/>
          <p:cNvCxnSpPr>
            <a:stCxn id="236" idx="2"/>
            <a:endCxn id="235" idx="0"/>
          </p:cNvCxnSpPr>
          <p:nvPr/>
        </p:nvCxnSpPr>
        <p:spPr>
          <a:xfrm rot="5400000">
            <a:off x="2023292" y="1626134"/>
            <a:ext cx="2072100" cy="2586900"/>
          </a:xfrm>
          <a:prstGeom prst="bentConnector3">
            <a:avLst>
              <a:gd name="adj1" fmla="val 14942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" name="Google Shape;301;p25"/>
          <p:cNvCxnSpPr>
            <a:stCxn id="237" idx="2"/>
            <a:endCxn id="254" idx="0"/>
          </p:cNvCxnSpPr>
          <p:nvPr/>
        </p:nvCxnSpPr>
        <p:spPr>
          <a:xfrm rot="-5400000" flipH="1">
            <a:off x="1088320" y="1785434"/>
            <a:ext cx="162900" cy="359100"/>
          </a:xfrm>
          <a:prstGeom prst="bentConnector3">
            <a:avLst>
              <a:gd name="adj1" fmla="val 4998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2" name="Google Shape;302;p25"/>
          <p:cNvCxnSpPr>
            <a:stCxn id="303" idx="0"/>
            <a:endCxn id="303" idx="0"/>
          </p:cNvCxnSpPr>
          <p:nvPr/>
        </p:nvCxnSpPr>
        <p:spPr>
          <a:xfrm>
            <a:off x="3216689" y="468262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4" name="Google Shape;304;p25"/>
          <p:cNvCxnSpPr>
            <a:stCxn id="234" idx="2"/>
            <a:endCxn id="257" idx="0"/>
          </p:cNvCxnSpPr>
          <p:nvPr/>
        </p:nvCxnSpPr>
        <p:spPr>
          <a:xfrm>
            <a:off x="4352786" y="1125792"/>
            <a:ext cx="0" cy="67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25"/>
          <p:cNvCxnSpPr>
            <a:endCxn id="255" idx="0"/>
          </p:cNvCxnSpPr>
          <p:nvPr/>
        </p:nvCxnSpPr>
        <p:spPr>
          <a:xfrm>
            <a:off x="1349365" y="2334340"/>
            <a:ext cx="0" cy="75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6" name="Google Shape;306;p25"/>
          <p:cNvCxnSpPr>
            <a:stCxn id="250" idx="2"/>
          </p:cNvCxnSpPr>
          <p:nvPr/>
        </p:nvCxnSpPr>
        <p:spPr>
          <a:xfrm>
            <a:off x="596785" y="2334381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25"/>
          <p:cNvCxnSpPr>
            <a:stCxn id="250" idx="2"/>
            <a:endCxn id="250" idx="2"/>
          </p:cNvCxnSpPr>
          <p:nvPr/>
        </p:nvCxnSpPr>
        <p:spPr>
          <a:xfrm>
            <a:off x="596785" y="2334381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25"/>
          <p:cNvCxnSpPr>
            <a:stCxn id="289" idx="1"/>
            <a:endCxn id="242" idx="1"/>
          </p:cNvCxnSpPr>
          <p:nvPr/>
        </p:nvCxnSpPr>
        <p:spPr>
          <a:xfrm>
            <a:off x="2879489" y="2662036"/>
            <a:ext cx="13800" cy="421800"/>
          </a:xfrm>
          <a:prstGeom prst="bentConnector3">
            <a:avLst>
              <a:gd name="adj1" fmla="val -62401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Google Shape;309;p25"/>
          <p:cNvCxnSpPr>
            <a:stCxn id="289" idx="1"/>
            <a:endCxn id="244" idx="1"/>
          </p:cNvCxnSpPr>
          <p:nvPr/>
        </p:nvCxnSpPr>
        <p:spPr>
          <a:xfrm>
            <a:off x="2879489" y="2662036"/>
            <a:ext cx="16500" cy="771600"/>
          </a:xfrm>
          <a:prstGeom prst="bentConnector3">
            <a:avLst>
              <a:gd name="adj1" fmla="val -521903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0" name="Google Shape;310;p25"/>
          <p:cNvCxnSpPr>
            <a:stCxn id="289" idx="1"/>
            <a:endCxn id="243" idx="1"/>
          </p:cNvCxnSpPr>
          <p:nvPr/>
        </p:nvCxnSpPr>
        <p:spPr>
          <a:xfrm>
            <a:off x="2879489" y="2662036"/>
            <a:ext cx="16500" cy="1113900"/>
          </a:xfrm>
          <a:prstGeom prst="bentConnector3">
            <a:avLst>
              <a:gd name="adj1" fmla="val -521903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1" name="Google Shape;311;p25"/>
          <p:cNvCxnSpPr>
            <a:stCxn id="289" idx="1"/>
            <a:endCxn id="246" idx="1"/>
          </p:cNvCxnSpPr>
          <p:nvPr/>
        </p:nvCxnSpPr>
        <p:spPr>
          <a:xfrm>
            <a:off x="2879489" y="2662036"/>
            <a:ext cx="3300" cy="1464000"/>
          </a:xfrm>
          <a:prstGeom prst="bentConnector3">
            <a:avLst>
              <a:gd name="adj1" fmla="val -2609513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2" name="Google Shape;312;p25"/>
          <p:cNvCxnSpPr>
            <a:stCxn id="250" idx="1"/>
            <a:endCxn id="247" idx="1"/>
          </p:cNvCxnSpPr>
          <p:nvPr/>
        </p:nvCxnSpPr>
        <p:spPr>
          <a:xfrm>
            <a:off x="237985" y="2190381"/>
            <a:ext cx="600" cy="363600"/>
          </a:xfrm>
          <a:prstGeom prst="bentConnector3">
            <a:avLst>
              <a:gd name="adj1" fmla="val -18118342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" name="Google Shape;313;p25"/>
          <p:cNvCxnSpPr>
            <a:stCxn id="247" idx="2"/>
            <a:endCxn id="285" idx="0"/>
          </p:cNvCxnSpPr>
          <p:nvPr/>
        </p:nvCxnSpPr>
        <p:spPr>
          <a:xfrm>
            <a:off x="575185" y="2697943"/>
            <a:ext cx="0" cy="75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25"/>
          <p:cNvCxnSpPr>
            <a:stCxn id="253" idx="1"/>
            <a:endCxn id="251" idx="1"/>
          </p:cNvCxnSpPr>
          <p:nvPr/>
        </p:nvCxnSpPr>
        <p:spPr>
          <a:xfrm>
            <a:off x="1944835" y="2662036"/>
            <a:ext cx="600" cy="421800"/>
          </a:xfrm>
          <a:prstGeom prst="bentConnector3">
            <a:avLst>
              <a:gd name="adj1" fmla="val -12480765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5" name="Google Shape;315;p25"/>
          <p:cNvCxnSpPr>
            <a:stCxn id="253" idx="1"/>
            <a:endCxn id="287" idx="1"/>
          </p:cNvCxnSpPr>
          <p:nvPr/>
        </p:nvCxnSpPr>
        <p:spPr>
          <a:xfrm>
            <a:off x="1944835" y="2662036"/>
            <a:ext cx="600" cy="771600"/>
          </a:xfrm>
          <a:prstGeom prst="bentConnector3">
            <a:avLst>
              <a:gd name="adj1" fmla="val -13251599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6" name="Google Shape;316;p25"/>
          <p:cNvCxnSpPr>
            <a:stCxn id="258" idx="1"/>
            <a:endCxn id="238" idx="1"/>
          </p:cNvCxnSpPr>
          <p:nvPr/>
        </p:nvCxnSpPr>
        <p:spPr>
          <a:xfrm>
            <a:off x="3712956" y="2662036"/>
            <a:ext cx="600" cy="421800"/>
          </a:xfrm>
          <a:prstGeom prst="bentConnector3">
            <a:avLst>
              <a:gd name="adj1" fmla="val -16288496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" name="Google Shape;317;p25"/>
          <p:cNvCxnSpPr>
            <a:stCxn id="235" idx="1"/>
            <a:endCxn id="286" idx="1"/>
          </p:cNvCxnSpPr>
          <p:nvPr/>
        </p:nvCxnSpPr>
        <p:spPr>
          <a:xfrm>
            <a:off x="1315743" y="4099500"/>
            <a:ext cx="600" cy="363600"/>
          </a:xfrm>
          <a:prstGeom prst="bentConnector3">
            <a:avLst>
              <a:gd name="adj1" fmla="val -2075303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8" name="Google Shape;318;p25"/>
          <p:cNvCxnSpPr>
            <a:stCxn id="235" idx="1"/>
            <a:endCxn id="290" idx="1"/>
          </p:cNvCxnSpPr>
          <p:nvPr/>
        </p:nvCxnSpPr>
        <p:spPr>
          <a:xfrm>
            <a:off x="1315743" y="4099500"/>
            <a:ext cx="600" cy="727200"/>
          </a:xfrm>
          <a:prstGeom prst="bentConnector3">
            <a:avLst>
              <a:gd name="adj1" fmla="val -2152387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25"/>
          <p:cNvCxnSpPr>
            <a:stCxn id="258" idx="1"/>
            <a:endCxn id="263" idx="1"/>
          </p:cNvCxnSpPr>
          <p:nvPr/>
        </p:nvCxnSpPr>
        <p:spPr>
          <a:xfrm>
            <a:off x="3712956" y="2662036"/>
            <a:ext cx="600" cy="771600"/>
          </a:xfrm>
          <a:prstGeom prst="bentConnector3">
            <a:avLst>
              <a:gd name="adj1" fmla="val -16288496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0" name="Google Shape;320;p25"/>
          <p:cNvCxnSpPr>
            <a:stCxn id="258" idx="1"/>
            <a:endCxn id="264" idx="1"/>
          </p:cNvCxnSpPr>
          <p:nvPr/>
        </p:nvCxnSpPr>
        <p:spPr>
          <a:xfrm>
            <a:off x="3712956" y="2662036"/>
            <a:ext cx="600" cy="1113900"/>
          </a:xfrm>
          <a:prstGeom prst="bentConnector3">
            <a:avLst>
              <a:gd name="adj1" fmla="val -16288496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1" name="Google Shape;321;p25"/>
          <p:cNvCxnSpPr>
            <a:stCxn id="258" idx="1"/>
            <a:endCxn id="265" idx="1"/>
          </p:cNvCxnSpPr>
          <p:nvPr/>
        </p:nvCxnSpPr>
        <p:spPr>
          <a:xfrm>
            <a:off x="3712956" y="2662036"/>
            <a:ext cx="600" cy="1464000"/>
          </a:xfrm>
          <a:prstGeom prst="bentConnector3">
            <a:avLst>
              <a:gd name="adj1" fmla="val -16288496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2" name="Google Shape;322;p25"/>
          <p:cNvCxnSpPr>
            <a:stCxn id="259" idx="1"/>
            <a:endCxn id="266" idx="1"/>
          </p:cNvCxnSpPr>
          <p:nvPr/>
        </p:nvCxnSpPr>
        <p:spPr>
          <a:xfrm>
            <a:off x="4579954" y="2662036"/>
            <a:ext cx="600" cy="421800"/>
          </a:xfrm>
          <a:prstGeom prst="bentConnector3">
            <a:avLst>
              <a:gd name="adj1" fmla="val -16888238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" name="Google Shape;323;p25"/>
          <p:cNvCxnSpPr>
            <a:stCxn id="259" idx="1"/>
            <a:endCxn id="267" idx="1"/>
          </p:cNvCxnSpPr>
          <p:nvPr/>
        </p:nvCxnSpPr>
        <p:spPr>
          <a:xfrm>
            <a:off x="4579954" y="2662036"/>
            <a:ext cx="600" cy="771600"/>
          </a:xfrm>
          <a:prstGeom prst="bentConnector3">
            <a:avLst>
              <a:gd name="adj1" fmla="val -16888238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4" name="Google Shape;324;p25"/>
          <p:cNvCxnSpPr>
            <a:stCxn id="259" idx="1"/>
            <a:endCxn id="268" idx="1"/>
          </p:cNvCxnSpPr>
          <p:nvPr/>
        </p:nvCxnSpPr>
        <p:spPr>
          <a:xfrm>
            <a:off x="4579954" y="2662036"/>
            <a:ext cx="600" cy="1113900"/>
          </a:xfrm>
          <a:prstGeom prst="bentConnector3">
            <a:avLst>
              <a:gd name="adj1" fmla="val -16888238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5" name="Google Shape;325;p25"/>
          <p:cNvCxnSpPr>
            <a:stCxn id="259" idx="1"/>
            <a:endCxn id="269" idx="1"/>
          </p:cNvCxnSpPr>
          <p:nvPr/>
        </p:nvCxnSpPr>
        <p:spPr>
          <a:xfrm>
            <a:off x="4579954" y="2662036"/>
            <a:ext cx="600" cy="1464000"/>
          </a:xfrm>
          <a:prstGeom prst="bentConnector3">
            <a:avLst>
              <a:gd name="adj1" fmla="val -16888238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" name="Google Shape;326;p25"/>
          <p:cNvCxnSpPr>
            <a:stCxn id="259" idx="1"/>
            <a:endCxn id="270" idx="1"/>
          </p:cNvCxnSpPr>
          <p:nvPr/>
        </p:nvCxnSpPr>
        <p:spPr>
          <a:xfrm>
            <a:off x="4579954" y="2662036"/>
            <a:ext cx="600" cy="1814400"/>
          </a:xfrm>
          <a:prstGeom prst="bentConnector3">
            <a:avLst>
              <a:gd name="adj1" fmla="val -16888238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" name="Google Shape;327;p25"/>
          <p:cNvCxnSpPr>
            <a:stCxn id="236" idx="2"/>
            <a:endCxn id="252" idx="0"/>
          </p:cNvCxnSpPr>
          <p:nvPr/>
        </p:nvCxnSpPr>
        <p:spPr>
          <a:xfrm rot="-5400000" flipH="1">
            <a:off x="4512992" y="1723334"/>
            <a:ext cx="162900" cy="483300"/>
          </a:xfrm>
          <a:prstGeom prst="bentConnector3">
            <a:avLst>
              <a:gd name="adj1" fmla="val 4998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8" name="Google Shape;328;p25"/>
          <p:cNvCxnSpPr>
            <a:stCxn id="236" idx="2"/>
            <a:endCxn id="245" idx="0"/>
          </p:cNvCxnSpPr>
          <p:nvPr/>
        </p:nvCxnSpPr>
        <p:spPr>
          <a:xfrm rot="-5400000" flipH="1">
            <a:off x="4935992" y="1300334"/>
            <a:ext cx="162900" cy="1329300"/>
          </a:xfrm>
          <a:prstGeom prst="bentConnector3">
            <a:avLst>
              <a:gd name="adj1" fmla="val 4998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9" name="Google Shape;329;p25"/>
          <p:cNvCxnSpPr>
            <a:stCxn id="236" idx="2"/>
            <a:endCxn id="239" idx="0"/>
          </p:cNvCxnSpPr>
          <p:nvPr/>
        </p:nvCxnSpPr>
        <p:spPr>
          <a:xfrm rot="-5400000" flipH="1">
            <a:off x="5358992" y="877334"/>
            <a:ext cx="162900" cy="2175300"/>
          </a:xfrm>
          <a:prstGeom prst="bentConnector3">
            <a:avLst>
              <a:gd name="adj1" fmla="val 4998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0" name="Google Shape;330;p25"/>
          <p:cNvCxnSpPr>
            <a:stCxn id="236" idx="2"/>
            <a:endCxn id="241" idx="0"/>
          </p:cNvCxnSpPr>
          <p:nvPr/>
        </p:nvCxnSpPr>
        <p:spPr>
          <a:xfrm rot="-5400000" flipH="1">
            <a:off x="5782142" y="454184"/>
            <a:ext cx="162900" cy="3021600"/>
          </a:xfrm>
          <a:prstGeom prst="bentConnector3">
            <a:avLst>
              <a:gd name="adj1" fmla="val 4998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1" name="Google Shape;331;p25"/>
          <p:cNvCxnSpPr>
            <a:stCxn id="236" idx="2"/>
            <a:endCxn id="233" idx="0"/>
          </p:cNvCxnSpPr>
          <p:nvPr/>
        </p:nvCxnSpPr>
        <p:spPr>
          <a:xfrm rot="-5400000" flipH="1">
            <a:off x="6205142" y="31184"/>
            <a:ext cx="162900" cy="3867600"/>
          </a:xfrm>
          <a:prstGeom prst="bentConnector3">
            <a:avLst>
              <a:gd name="adj1" fmla="val 4998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2" name="Google Shape;332;p25"/>
          <p:cNvCxnSpPr>
            <a:stCxn id="252" idx="2"/>
            <a:endCxn id="289" idx="0"/>
          </p:cNvCxnSpPr>
          <p:nvPr/>
        </p:nvCxnSpPr>
        <p:spPr>
          <a:xfrm rot="5400000">
            <a:off x="3934466" y="1616481"/>
            <a:ext cx="183600" cy="1619400"/>
          </a:xfrm>
          <a:prstGeom prst="bentConnector3">
            <a:avLst>
              <a:gd name="adj1" fmla="val 50015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3" name="Google Shape;333;p25"/>
          <p:cNvCxnSpPr>
            <a:stCxn id="252" idx="2"/>
            <a:endCxn id="258" idx="0"/>
          </p:cNvCxnSpPr>
          <p:nvPr/>
        </p:nvCxnSpPr>
        <p:spPr>
          <a:xfrm rot="5400000">
            <a:off x="4362116" y="2044131"/>
            <a:ext cx="183600" cy="764100"/>
          </a:xfrm>
          <a:prstGeom prst="bentConnector3">
            <a:avLst>
              <a:gd name="adj1" fmla="val 50015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4" name="Google Shape;334;p25"/>
          <p:cNvCxnSpPr>
            <a:stCxn id="252" idx="2"/>
            <a:endCxn id="259" idx="0"/>
          </p:cNvCxnSpPr>
          <p:nvPr/>
        </p:nvCxnSpPr>
        <p:spPr>
          <a:xfrm rot="-5400000" flipH="1">
            <a:off x="4801616" y="2368731"/>
            <a:ext cx="183600" cy="114900"/>
          </a:xfrm>
          <a:prstGeom prst="bentConnector3">
            <a:avLst>
              <a:gd name="adj1" fmla="val 50015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5" name="Google Shape;335;p25"/>
          <p:cNvCxnSpPr>
            <a:stCxn id="252" idx="2"/>
            <a:endCxn id="260" idx="0"/>
          </p:cNvCxnSpPr>
          <p:nvPr/>
        </p:nvCxnSpPr>
        <p:spPr>
          <a:xfrm rot="-5400000" flipH="1">
            <a:off x="5256716" y="1913631"/>
            <a:ext cx="183600" cy="1025100"/>
          </a:xfrm>
          <a:prstGeom prst="bentConnector3">
            <a:avLst>
              <a:gd name="adj1" fmla="val 50015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6" name="Google Shape;336;p25"/>
          <p:cNvCxnSpPr>
            <a:stCxn id="252" idx="2"/>
            <a:endCxn id="261" idx="0"/>
          </p:cNvCxnSpPr>
          <p:nvPr/>
        </p:nvCxnSpPr>
        <p:spPr>
          <a:xfrm rot="-5400000" flipH="1">
            <a:off x="5707916" y="1462431"/>
            <a:ext cx="183600" cy="1927500"/>
          </a:xfrm>
          <a:prstGeom prst="bentConnector3">
            <a:avLst>
              <a:gd name="adj1" fmla="val 50015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7" name="Google Shape;337;p25"/>
          <p:cNvCxnSpPr>
            <a:stCxn id="241" idx="2"/>
            <a:endCxn id="241" idx="2"/>
          </p:cNvCxnSpPr>
          <p:nvPr/>
        </p:nvCxnSpPr>
        <p:spPr>
          <a:xfrm>
            <a:off x="7374312" y="2334381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8" name="Google Shape;338;p25"/>
          <p:cNvCxnSpPr>
            <a:stCxn id="260" idx="1"/>
            <a:endCxn id="271" idx="1"/>
          </p:cNvCxnSpPr>
          <p:nvPr/>
        </p:nvCxnSpPr>
        <p:spPr>
          <a:xfrm>
            <a:off x="5490234" y="2662036"/>
            <a:ext cx="600" cy="421800"/>
          </a:xfrm>
          <a:prstGeom prst="bentConnector3">
            <a:avLst>
              <a:gd name="adj1" fmla="val -1161824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9" name="Google Shape;339;p25"/>
          <p:cNvCxnSpPr>
            <a:stCxn id="260" idx="1"/>
            <a:endCxn id="272" idx="1"/>
          </p:cNvCxnSpPr>
          <p:nvPr/>
        </p:nvCxnSpPr>
        <p:spPr>
          <a:xfrm>
            <a:off x="5490234" y="2662036"/>
            <a:ext cx="600" cy="771600"/>
          </a:xfrm>
          <a:prstGeom prst="bentConnector3">
            <a:avLst>
              <a:gd name="adj1" fmla="val -1161824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25"/>
          <p:cNvCxnSpPr>
            <a:stCxn id="261" idx="1"/>
            <a:endCxn id="288" idx="1"/>
          </p:cNvCxnSpPr>
          <p:nvPr/>
        </p:nvCxnSpPr>
        <p:spPr>
          <a:xfrm>
            <a:off x="6404558" y="2662036"/>
            <a:ext cx="600" cy="421800"/>
          </a:xfrm>
          <a:prstGeom prst="bentConnector3">
            <a:avLst>
              <a:gd name="adj1" fmla="val -16255496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1" name="Google Shape;341;p25"/>
          <p:cNvCxnSpPr>
            <a:stCxn id="260" idx="1"/>
            <a:endCxn id="273" idx="1"/>
          </p:cNvCxnSpPr>
          <p:nvPr/>
        </p:nvCxnSpPr>
        <p:spPr>
          <a:xfrm>
            <a:off x="5490234" y="2662036"/>
            <a:ext cx="600" cy="1113900"/>
          </a:xfrm>
          <a:prstGeom prst="bentConnector3">
            <a:avLst>
              <a:gd name="adj1" fmla="val -1238907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2" name="Google Shape;342;p25"/>
          <p:cNvCxnSpPr>
            <a:stCxn id="260" idx="1"/>
            <a:endCxn id="274" idx="1"/>
          </p:cNvCxnSpPr>
          <p:nvPr/>
        </p:nvCxnSpPr>
        <p:spPr>
          <a:xfrm>
            <a:off x="5490234" y="2662036"/>
            <a:ext cx="600" cy="1464000"/>
          </a:xfrm>
          <a:prstGeom prst="bentConnector3">
            <a:avLst>
              <a:gd name="adj1" fmla="val -1238907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3" name="Google Shape;343;p25"/>
          <p:cNvCxnSpPr>
            <a:endCxn id="276" idx="1"/>
          </p:cNvCxnSpPr>
          <p:nvPr/>
        </p:nvCxnSpPr>
        <p:spPr>
          <a:xfrm rot="-5400000" flipH="1">
            <a:off x="6403958" y="3775284"/>
            <a:ext cx="600" cy="6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4" name="Google Shape;344;p25"/>
          <p:cNvCxnSpPr>
            <a:endCxn id="276" idx="1"/>
          </p:cNvCxnSpPr>
          <p:nvPr/>
        </p:nvCxnSpPr>
        <p:spPr>
          <a:xfrm rot="-5400000" flipH="1">
            <a:off x="6403958" y="3775284"/>
            <a:ext cx="600" cy="6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5" name="Google Shape;345;p25"/>
          <p:cNvCxnSpPr>
            <a:stCxn id="252" idx="2"/>
            <a:endCxn id="262" idx="0"/>
          </p:cNvCxnSpPr>
          <p:nvPr/>
        </p:nvCxnSpPr>
        <p:spPr>
          <a:xfrm rot="-5400000" flipH="1">
            <a:off x="6359366" y="810981"/>
            <a:ext cx="183600" cy="3230400"/>
          </a:xfrm>
          <a:prstGeom prst="bentConnector3">
            <a:avLst>
              <a:gd name="adj1" fmla="val 50015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6" name="Google Shape;346;p25"/>
          <p:cNvCxnSpPr>
            <a:stCxn id="262" idx="2"/>
            <a:endCxn id="283" idx="1"/>
          </p:cNvCxnSpPr>
          <p:nvPr/>
        </p:nvCxnSpPr>
        <p:spPr>
          <a:xfrm rot="-5400000" flipH="1">
            <a:off x="7975252" y="2897086"/>
            <a:ext cx="277800" cy="95700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7" name="Google Shape;347;p25"/>
          <p:cNvCxnSpPr>
            <a:stCxn id="262" idx="2"/>
            <a:endCxn id="284" idx="1"/>
          </p:cNvCxnSpPr>
          <p:nvPr/>
        </p:nvCxnSpPr>
        <p:spPr>
          <a:xfrm rot="-5400000" flipH="1">
            <a:off x="7800352" y="3071986"/>
            <a:ext cx="627600" cy="95700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25"/>
          <p:cNvCxnSpPr>
            <a:stCxn id="262" idx="2"/>
            <a:endCxn id="240" idx="1"/>
          </p:cNvCxnSpPr>
          <p:nvPr/>
        </p:nvCxnSpPr>
        <p:spPr>
          <a:xfrm rot="-5400000" flipH="1">
            <a:off x="7629202" y="3243136"/>
            <a:ext cx="969900" cy="95700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25"/>
          <p:cNvCxnSpPr>
            <a:stCxn id="262" idx="2"/>
            <a:endCxn id="280" idx="1"/>
          </p:cNvCxnSpPr>
          <p:nvPr/>
        </p:nvCxnSpPr>
        <p:spPr>
          <a:xfrm rot="-5400000" flipH="1">
            <a:off x="7454152" y="3418186"/>
            <a:ext cx="1320000" cy="95700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0" name="Google Shape;350;p25"/>
          <p:cNvCxnSpPr>
            <a:stCxn id="262" idx="2"/>
            <a:endCxn id="278" idx="3"/>
          </p:cNvCxnSpPr>
          <p:nvPr/>
        </p:nvCxnSpPr>
        <p:spPr>
          <a:xfrm rot="5400000">
            <a:off x="7885252" y="2902786"/>
            <a:ext cx="277800" cy="84300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1" name="Google Shape;351;p25"/>
          <p:cNvCxnSpPr>
            <a:stCxn id="262" idx="2"/>
            <a:endCxn id="279" idx="3"/>
          </p:cNvCxnSpPr>
          <p:nvPr/>
        </p:nvCxnSpPr>
        <p:spPr>
          <a:xfrm rot="5400000">
            <a:off x="7710352" y="3077686"/>
            <a:ext cx="627600" cy="84300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2" name="Google Shape;352;p25"/>
          <p:cNvCxnSpPr>
            <a:stCxn id="262" idx="2"/>
            <a:endCxn id="282" idx="3"/>
          </p:cNvCxnSpPr>
          <p:nvPr/>
        </p:nvCxnSpPr>
        <p:spPr>
          <a:xfrm rot="5400000">
            <a:off x="7539202" y="3248836"/>
            <a:ext cx="969900" cy="84300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3" name="Google Shape;353;p25"/>
          <p:cNvCxnSpPr>
            <a:stCxn id="262" idx="2"/>
            <a:endCxn id="281" idx="3"/>
          </p:cNvCxnSpPr>
          <p:nvPr/>
        </p:nvCxnSpPr>
        <p:spPr>
          <a:xfrm rot="5400000">
            <a:off x="7364002" y="3423736"/>
            <a:ext cx="1320000" cy="84600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4" name="Google Shape;354;p25"/>
          <p:cNvCxnSpPr>
            <a:stCxn id="252" idx="2"/>
            <a:endCxn id="253" idx="0"/>
          </p:cNvCxnSpPr>
          <p:nvPr/>
        </p:nvCxnSpPr>
        <p:spPr>
          <a:xfrm rot="5400000">
            <a:off x="3467216" y="1149231"/>
            <a:ext cx="183600" cy="2553900"/>
          </a:xfrm>
          <a:prstGeom prst="bentConnector3">
            <a:avLst>
              <a:gd name="adj1" fmla="val 50015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5" name="Google Shape;355;p25"/>
          <p:cNvSpPr/>
          <p:nvPr/>
        </p:nvSpPr>
        <p:spPr>
          <a:xfrm>
            <a:off x="6590213" y="1595534"/>
            <a:ext cx="741600" cy="288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1:1문의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25"/>
          <p:cNvSpPr/>
          <p:nvPr/>
        </p:nvSpPr>
        <p:spPr>
          <a:xfrm>
            <a:off x="7410945" y="1595534"/>
            <a:ext cx="717600" cy="288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고객 센터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25"/>
          <p:cNvSpPr/>
          <p:nvPr/>
        </p:nvSpPr>
        <p:spPr>
          <a:xfrm>
            <a:off x="5540146" y="1595534"/>
            <a:ext cx="970800" cy="288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회원 목록 </a:t>
            </a:r>
            <a:r>
              <a:rPr lang="ko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조회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8" name="Google Shape;358;p25"/>
          <p:cNvCxnSpPr>
            <a:stCxn id="356" idx="0"/>
            <a:endCxn id="291" idx="2"/>
          </p:cNvCxnSpPr>
          <p:nvPr/>
        </p:nvCxnSpPr>
        <p:spPr>
          <a:xfrm rot="5400000" flipH="1">
            <a:off x="7308045" y="1133834"/>
            <a:ext cx="114600" cy="808800"/>
          </a:xfrm>
          <a:prstGeom prst="bentConnector3">
            <a:avLst>
              <a:gd name="adj1" fmla="val 49956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25"/>
          <p:cNvCxnSpPr>
            <a:stCxn id="357" idx="0"/>
            <a:endCxn id="291" idx="2"/>
          </p:cNvCxnSpPr>
          <p:nvPr/>
        </p:nvCxnSpPr>
        <p:spPr>
          <a:xfrm rot="-5400000">
            <a:off x="6435946" y="1070534"/>
            <a:ext cx="114600" cy="935400"/>
          </a:xfrm>
          <a:prstGeom prst="bentConnector3">
            <a:avLst>
              <a:gd name="adj1" fmla="val 49956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25"/>
          <p:cNvCxnSpPr>
            <a:stCxn id="291" idx="2"/>
            <a:endCxn id="355" idx="0"/>
          </p:cNvCxnSpPr>
          <p:nvPr/>
        </p:nvCxnSpPr>
        <p:spPr>
          <a:xfrm>
            <a:off x="6960932" y="1481035"/>
            <a:ext cx="0" cy="114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25"/>
          <p:cNvCxnSpPr>
            <a:stCxn id="250" idx="1"/>
            <a:endCxn id="248" idx="1"/>
          </p:cNvCxnSpPr>
          <p:nvPr/>
        </p:nvCxnSpPr>
        <p:spPr>
          <a:xfrm>
            <a:off x="237985" y="2190381"/>
            <a:ext cx="600" cy="1178100"/>
          </a:xfrm>
          <a:prstGeom prst="bentConnector3">
            <a:avLst>
              <a:gd name="adj1" fmla="val -18118342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25"/>
          <p:cNvCxnSpPr>
            <a:stCxn id="250" idx="1"/>
            <a:endCxn id="249" idx="1"/>
          </p:cNvCxnSpPr>
          <p:nvPr/>
        </p:nvCxnSpPr>
        <p:spPr>
          <a:xfrm>
            <a:off x="237985" y="2190381"/>
            <a:ext cx="600" cy="1541400"/>
          </a:xfrm>
          <a:prstGeom prst="bentConnector3">
            <a:avLst>
              <a:gd name="adj1" fmla="val -18118342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25"/>
          <p:cNvCxnSpPr>
            <a:stCxn id="261" idx="1"/>
            <a:endCxn id="275" idx="1"/>
          </p:cNvCxnSpPr>
          <p:nvPr/>
        </p:nvCxnSpPr>
        <p:spPr>
          <a:xfrm>
            <a:off x="6404558" y="2662036"/>
            <a:ext cx="600" cy="771600"/>
          </a:xfrm>
          <a:prstGeom prst="bentConnector3">
            <a:avLst>
              <a:gd name="adj1" fmla="val -16255496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25"/>
          <p:cNvCxnSpPr>
            <a:stCxn id="261" idx="1"/>
            <a:endCxn id="276" idx="1"/>
          </p:cNvCxnSpPr>
          <p:nvPr/>
        </p:nvCxnSpPr>
        <p:spPr>
          <a:xfrm>
            <a:off x="6404558" y="2662036"/>
            <a:ext cx="600" cy="1113900"/>
          </a:xfrm>
          <a:prstGeom prst="bentConnector3">
            <a:avLst>
              <a:gd name="adj1" fmla="val -17026329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25"/>
          <p:cNvCxnSpPr>
            <a:stCxn id="261" idx="1"/>
            <a:endCxn id="277" idx="1"/>
          </p:cNvCxnSpPr>
          <p:nvPr/>
        </p:nvCxnSpPr>
        <p:spPr>
          <a:xfrm>
            <a:off x="6404558" y="2662036"/>
            <a:ext cx="600" cy="1464000"/>
          </a:xfrm>
          <a:prstGeom prst="bentConnector3">
            <a:avLst>
              <a:gd name="adj1" fmla="val -17026329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6" name="Google Shape;366;p25"/>
          <p:cNvSpPr txBox="1"/>
          <p:nvPr/>
        </p:nvSpPr>
        <p:spPr>
          <a:xfrm>
            <a:off x="1514950" y="559075"/>
            <a:ext cx="11043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작업분할기획 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7" name="Google Shape;367;p25"/>
          <p:cNvSpPr/>
          <p:nvPr/>
        </p:nvSpPr>
        <p:spPr>
          <a:xfrm>
            <a:off x="636400" y="935825"/>
            <a:ext cx="1897500" cy="4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68" name="Google Shape;368;p25"/>
          <p:cNvSpPr txBox="1"/>
          <p:nvPr/>
        </p:nvSpPr>
        <p:spPr>
          <a:xfrm>
            <a:off x="636400" y="369175"/>
            <a:ext cx="11763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해윰</a:t>
            </a:r>
            <a:r>
              <a:rPr lang="ko" sz="3000" b="1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,</a:t>
            </a:r>
            <a:endParaRPr sz="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6"/>
          <p:cNvSpPr txBox="1"/>
          <p:nvPr/>
        </p:nvSpPr>
        <p:spPr>
          <a:xfrm>
            <a:off x="1514950" y="559075"/>
            <a:ext cx="10188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개발 일정 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5" name="Google Shape;375;p26"/>
          <p:cNvSpPr/>
          <p:nvPr/>
        </p:nvSpPr>
        <p:spPr>
          <a:xfrm>
            <a:off x="636400" y="935825"/>
            <a:ext cx="1897500" cy="4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76" name="Google Shape;376;p26"/>
          <p:cNvSpPr txBox="1"/>
          <p:nvPr/>
        </p:nvSpPr>
        <p:spPr>
          <a:xfrm>
            <a:off x="636400" y="369175"/>
            <a:ext cx="11763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해윰</a:t>
            </a:r>
            <a:r>
              <a:rPr lang="ko" sz="3000" b="1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,</a:t>
            </a:r>
            <a:endParaRPr sz="500"/>
          </a:p>
        </p:txBody>
      </p:sp>
      <p:pic>
        <p:nvPicPr>
          <p:cNvPr id="377" name="Google Shape;3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799" y="1610387"/>
            <a:ext cx="3903213" cy="3402442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26"/>
          <p:cNvSpPr txBox="1"/>
          <p:nvPr/>
        </p:nvSpPr>
        <p:spPr>
          <a:xfrm>
            <a:off x="5466575" y="1082000"/>
            <a:ext cx="3472200" cy="3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[ 주차별 일정 ]</a:t>
            </a:r>
            <a:endParaRPr sz="1200" b="1" dirty="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1주차 : 기능 설계 및 데이터 베이스 구축 후</a:t>
            </a:r>
            <a:endParaRPr sz="1200" dirty="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 개발 분담 후 시작 </a:t>
            </a:r>
            <a:endParaRPr sz="1200" dirty="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2주차 : 수정, 삭제 등 추가기능 개발, 수정</a:t>
            </a:r>
            <a:endParaRPr sz="1200" dirty="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3주차 : Open API 추가 및 수정</a:t>
            </a:r>
            <a:endParaRPr sz="1200" dirty="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4주차 : ajax 비동기 통신 구현 js 기능 수정</a:t>
            </a:r>
            <a:endParaRPr sz="1200" dirty="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5주차 : 웹 프로젝트 유지보수 및 모바일 회의</a:t>
            </a:r>
            <a:endParaRPr sz="1200" dirty="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6주차 : 모바일 기능 구현 및 데이터 통신</a:t>
            </a:r>
            <a:endParaRPr sz="1200" dirty="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[ 주간 일정 ]</a:t>
            </a:r>
            <a:endParaRPr sz="1200" b="1" dirty="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진행사항 회의 및 점검 </a:t>
            </a:r>
            <a:endParaRPr sz="1200" dirty="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기능 유지보수</a:t>
            </a:r>
            <a:endParaRPr sz="1200" dirty="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기능구현 후 스터디 진행</a:t>
            </a:r>
            <a:endParaRPr sz="1200" dirty="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" name="Google Shape;378;p26"/>
          <p:cNvSpPr txBox="1"/>
          <p:nvPr/>
        </p:nvSpPr>
        <p:spPr>
          <a:xfrm>
            <a:off x="855907" y="1102471"/>
            <a:ext cx="3472200" cy="43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[ </a:t>
            </a:r>
            <a:r>
              <a:rPr lang="en-US" altLang="ko" sz="1200" b="1" dirty="0" smtClean="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1~ 3</a:t>
            </a:r>
            <a:r>
              <a:rPr lang="ko-KR" altLang="en-US" sz="1200" b="1" dirty="0" smtClean="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주차 일정 </a:t>
            </a:r>
            <a:r>
              <a:rPr lang="ko" sz="1200" b="1" dirty="0" smtClean="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]</a:t>
            </a:r>
            <a:endParaRPr sz="1200" b="1" dirty="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7"/>
          <p:cNvSpPr/>
          <p:nvPr/>
        </p:nvSpPr>
        <p:spPr>
          <a:xfrm>
            <a:off x="4657842" y="3112516"/>
            <a:ext cx="1690500" cy="1690500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2754951" y="3112516"/>
            <a:ext cx="1690500" cy="16905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4657842" y="1257264"/>
            <a:ext cx="1690500" cy="16905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87" name="Google Shape;387;p27"/>
          <p:cNvSpPr txBox="1"/>
          <p:nvPr/>
        </p:nvSpPr>
        <p:spPr>
          <a:xfrm>
            <a:off x="4878942" y="2174015"/>
            <a:ext cx="12483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50" tIns="40775" rIns="81550" bIns="40775" anchor="ctr" anchorCtr="0">
            <a:noAutofit/>
          </a:bodyPr>
          <a:lstStyle/>
          <a:p>
            <a:pPr marL="0" marR="0" lvl="0" indent="0" algn="ctr" rtl="0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MySQL 8.0</a:t>
            </a:r>
            <a:endParaRPr sz="1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8" name="Google Shape;388;p27"/>
          <p:cNvSpPr txBox="1"/>
          <p:nvPr/>
        </p:nvSpPr>
        <p:spPr>
          <a:xfrm>
            <a:off x="5161392" y="1877814"/>
            <a:ext cx="6834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DBMS</a:t>
            </a:r>
            <a:endParaRPr sz="1200" i="0" u="none" strike="noStrike" cap="none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89" name="Google Shape;389;p27"/>
          <p:cNvSpPr/>
          <p:nvPr/>
        </p:nvSpPr>
        <p:spPr>
          <a:xfrm>
            <a:off x="2754951" y="1257264"/>
            <a:ext cx="1690500" cy="1690500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90" name="Google Shape;390;p27"/>
          <p:cNvSpPr txBox="1"/>
          <p:nvPr/>
        </p:nvSpPr>
        <p:spPr>
          <a:xfrm>
            <a:off x="3016851" y="2174015"/>
            <a:ext cx="11667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50" tIns="40775" rIns="81550" bIns="40775" anchor="ctr" anchorCtr="0">
            <a:noAutofit/>
          </a:bodyPr>
          <a:lstStyle/>
          <a:p>
            <a:pPr marL="0" marR="0" lvl="0" indent="0" algn="ctr" rtl="0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Apache Tomcat</a:t>
            </a:r>
            <a:endParaRPr sz="1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Version 9</a:t>
            </a:r>
            <a:r>
              <a:rPr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1" name="Google Shape;391;p27"/>
          <p:cNvSpPr txBox="1"/>
          <p:nvPr/>
        </p:nvSpPr>
        <p:spPr>
          <a:xfrm>
            <a:off x="3299451" y="1877814"/>
            <a:ext cx="6015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WAS</a:t>
            </a:r>
            <a:endParaRPr sz="1200" i="0" u="none" strike="noStrike" cap="none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6592245" y="1257264"/>
            <a:ext cx="1690500" cy="1690500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93" name="Google Shape;393;p27"/>
          <p:cNvSpPr txBox="1"/>
          <p:nvPr/>
        </p:nvSpPr>
        <p:spPr>
          <a:xfrm>
            <a:off x="6883545" y="1877814"/>
            <a:ext cx="11079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Language</a:t>
            </a:r>
            <a:endParaRPr sz="1200" i="0" u="none" strike="noStrike" cap="none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94" name="Google Shape;394;p27"/>
          <p:cNvSpPr/>
          <p:nvPr/>
        </p:nvSpPr>
        <p:spPr>
          <a:xfrm>
            <a:off x="7293504" y="1512150"/>
            <a:ext cx="287982" cy="2879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95" name="Google Shape;395;p27"/>
          <p:cNvSpPr/>
          <p:nvPr/>
        </p:nvSpPr>
        <p:spPr>
          <a:xfrm>
            <a:off x="865546" y="1257264"/>
            <a:ext cx="1690500" cy="16905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96" name="Google Shape;396;p27"/>
          <p:cNvSpPr txBox="1"/>
          <p:nvPr/>
        </p:nvSpPr>
        <p:spPr>
          <a:xfrm>
            <a:off x="1127446" y="2174015"/>
            <a:ext cx="11667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50" tIns="40775" rIns="81550" bIns="40775" anchor="ctr" anchorCtr="0">
            <a:noAutofit/>
          </a:bodyPr>
          <a:lstStyle/>
          <a:p>
            <a:pPr marL="0" marR="0" lvl="0" indent="0" algn="ctr" rtl="0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Window 10</a:t>
            </a:r>
            <a:endParaRPr sz="1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macOS Mojave</a:t>
            </a:r>
            <a:endParaRPr sz="1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7" name="Google Shape;397;p27"/>
          <p:cNvSpPr txBox="1"/>
          <p:nvPr/>
        </p:nvSpPr>
        <p:spPr>
          <a:xfrm>
            <a:off x="1414546" y="1877814"/>
            <a:ext cx="5925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OS</a:t>
            </a:r>
            <a:endParaRPr sz="1200" i="0" u="none" strike="noStrike" cap="none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98" name="Google Shape;398;p27"/>
          <p:cNvSpPr/>
          <p:nvPr/>
        </p:nvSpPr>
        <p:spPr>
          <a:xfrm>
            <a:off x="6592245" y="3112516"/>
            <a:ext cx="1690500" cy="16905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99" name="Google Shape;399;p27"/>
          <p:cNvSpPr txBox="1"/>
          <p:nvPr/>
        </p:nvSpPr>
        <p:spPr>
          <a:xfrm>
            <a:off x="4781442" y="3954984"/>
            <a:ext cx="14433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50" tIns="40775" rIns="81550" bIns="40775" anchor="t" anchorCtr="0">
            <a:noAutofit/>
          </a:bodyPr>
          <a:lstStyle/>
          <a:p>
            <a:pPr marL="0" marR="0" lvl="0" indent="0" algn="ctr" rtl="0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eclipse photon 4</a:t>
            </a:r>
            <a:endParaRPr sz="1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Spring Tools 4</a:t>
            </a:r>
            <a:endParaRPr sz="1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Maven</a:t>
            </a:r>
            <a:endParaRPr sz="1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1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0" name="Google Shape;400;p27"/>
          <p:cNvSpPr txBox="1"/>
          <p:nvPr/>
        </p:nvSpPr>
        <p:spPr>
          <a:xfrm>
            <a:off x="5161392" y="3630216"/>
            <a:ext cx="6834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Tool</a:t>
            </a:r>
            <a:endParaRPr sz="1200" i="0" u="none" strike="noStrike" cap="none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01" name="Google Shape;401;p27"/>
          <p:cNvSpPr/>
          <p:nvPr/>
        </p:nvSpPr>
        <p:spPr>
          <a:xfrm>
            <a:off x="865546" y="3112516"/>
            <a:ext cx="1690500" cy="1690500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02" name="Google Shape;402;p27"/>
          <p:cNvSpPr txBox="1"/>
          <p:nvPr/>
        </p:nvSpPr>
        <p:spPr>
          <a:xfrm>
            <a:off x="2957001" y="3954984"/>
            <a:ext cx="12864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50" tIns="40775" rIns="81550" bIns="40775" anchor="t" anchorCtr="0">
            <a:noAutofit/>
          </a:bodyPr>
          <a:lstStyle/>
          <a:p>
            <a:pPr marL="0" marR="0" lvl="0" indent="0" algn="ctr" rtl="0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HTML 5 / CSS</a:t>
            </a:r>
            <a:endParaRPr sz="10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JavaScript / Ajax</a:t>
            </a:r>
            <a:endParaRPr sz="10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10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10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10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3" name="Google Shape;403;p27"/>
          <p:cNvSpPr txBox="1"/>
          <p:nvPr/>
        </p:nvSpPr>
        <p:spPr>
          <a:xfrm>
            <a:off x="3299301" y="3630216"/>
            <a:ext cx="6018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WEB</a:t>
            </a:r>
            <a:endParaRPr sz="1200" i="0" u="none" strike="noStrike" cap="none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04" name="Google Shape;404;p27"/>
          <p:cNvSpPr/>
          <p:nvPr/>
        </p:nvSpPr>
        <p:spPr>
          <a:xfrm>
            <a:off x="5359093" y="3291504"/>
            <a:ext cx="287998" cy="291438"/>
          </a:xfrm>
          <a:custGeom>
            <a:avLst/>
            <a:gdLst/>
            <a:ahLst/>
            <a:cxnLst/>
            <a:rect l="l" t="t" r="r" b="b"/>
            <a:pathLst>
              <a:path w="21278" h="21600" extrusionOk="0">
                <a:moveTo>
                  <a:pt x="2560" y="18308"/>
                </a:moveTo>
                <a:cubicBezTo>
                  <a:pt x="2472" y="18397"/>
                  <a:pt x="2418" y="18520"/>
                  <a:pt x="2418" y="18655"/>
                </a:cubicBezTo>
                <a:cubicBezTo>
                  <a:pt x="2418" y="18926"/>
                  <a:pt x="2635" y="19146"/>
                  <a:pt x="2902" y="19146"/>
                </a:cubicBezTo>
                <a:cubicBezTo>
                  <a:pt x="3169" y="19146"/>
                  <a:pt x="3385" y="18926"/>
                  <a:pt x="3385" y="18655"/>
                </a:cubicBezTo>
                <a:cubicBezTo>
                  <a:pt x="3385" y="18384"/>
                  <a:pt x="3169" y="18164"/>
                  <a:pt x="2902" y="18164"/>
                </a:cubicBezTo>
                <a:cubicBezTo>
                  <a:pt x="2768" y="18164"/>
                  <a:pt x="2647" y="18219"/>
                  <a:pt x="2560" y="18308"/>
                </a:cubicBezTo>
                <a:moveTo>
                  <a:pt x="20499" y="4279"/>
                </a:moveTo>
                <a:lnTo>
                  <a:pt x="20091" y="4692"/>
                </a:lnTo>
                <a:lnTo>
                  <a:pt x="20088" y="4688"/>
                </a:lnTo>
                <a:lnTo>
                  <a:pt x="17670" y="7143"/>
                </a:lnTo>
                <a:lnTo>
                  <a:pt x="17664" y="7137"/>
                </a:lnTo>
                <a:cubicBezTo>
                  <a:pt x="17227" y="7580"/>
                  <a:pt x="16624" y="7853"/>
                  <a:pt x="15958" y="7853"/>
                </a:cubicBezTo>
                <a:cubicBezTo>
                  <a:pt x="14624" y="7853"/>
                  <a:pt x="13543" y="6755"/>
                  <a:pt x="13543" y="5401"/>
                </a:cubicBezTo>
                <a:cubicBezTo>
                  <a:pt x="13543" y="4725"/>
                  <a:pt x="13813" y="4113"/>
                  <a:pt x="14248" y="3670"/>
                </a:cubicBezTo>
                <a:lnTo>
                  <a:pt x="13563" y="2975"/>
                </a:lnTo>
                <a:cubicBezTo>
                  <a:pt x="12951" y="3596"/>
                  <a:pt x="12571" y="4452"/>
                  <a:pt x="12571" y="5401"/>
                </a:cubicBezTo>
                <a:cubicBezTo>
                  <a:pt x="12571" y="7300"/>
                  <a:pt x="14087" y="8840"/>
                  <a:pt x="15958" y="8840"/>
                </a:cubicBezTo>
                <a:cubicBezTo>
                  <a:pt x="16893" y="8840"/>
                  <a:pt x="17737" y="8454"/>
                  <a:pt x="18348" y="7832"/>
                </a:cubicBezTo>
                <a:lnTo>
                  <a:pt x="18353" y="7837"/>
                </a:lnTo>
                <a:lnTo>
                  <a:pt x="20152" y="6011"/>
                </a:lnTo>
                <a:cubicBezTo>
                  <a:pt x="20516" y="7368"/>
                  <a:pt x="20343" y="8670"/>
                  <a:pt x="19540" y="9505"/>
                </a:cubicBezTo>
                <a:lnTo>
                  <a:pt x="16947" y="12198"/>
                </a:lnTo>
                <a:cubicBezTo>
                  <a:pt x="16605" y="12553"/>
                  <a:pt x="16104" y="12766"/>
                  <a:pt x="15610" y="12766"/>
                </a:cubicBezTo>
                <a:cubicBezTo>
                  <a:pt x="15590" y="12765"/>
                  <a:pt x="13953" y="12652"/>
                  <a:pt x="12318" y="11611"/>
                </a:cubicBezTo>
                <a:lnTo>
                  <a:pt x="12314" y="11620"/>
                </a:lnTo>
                <a:cubicBezTo>
                  <a:pt x="12239" y="11572"/>
                  <a:pt x="12155" y="11537"/>
                  <a:pt x="12060" y="11537"/>
                </a:cubicBezTo>
                <a:cubicBezTo>
                  <a:pt x="11897" y="11537"/>
                  <a:pt x="11759" y="11625"/>
                  <a:pt x="11671" y="11753"/>
                </a:cubicBezTo>
                <a:lnTo>
                  <a:pt x="11654" y="11742"/>
                </a:lnTo>
                <a:lnTo>
                  <a:pt x="4270" y="20043"/>
                </a:lnTo>
                <a:cubicBezTo>
                  <a:pt x="3919" y="20399"/>
                  <a:pt x="3436" y="20618"/>
                  <a:pt x="2902" y="20618"/>
                </a:cubicBezTo>
                <a:cubicBezTo>
                  <a:pt x="1833" y="20618"/>
                  <a:pt x="967" y="19740"/>
                  <a:pt x="967" y="18655"/>
                </a:cubicBezTo>
                <a:cubicBezTo>
                  <a:pt x="967" y="18113"/>
                  <a:pt x="1184" y="17622"/>
                  <a:pt x="1534" y="17267"/>
                </a:cubicBezTo>
                <a:lnTo>
                  <a:pt x="9684" y="9801"/>
                </a:lnTo>
                <a:lnTo>
                  <a:pt x="9671" y="9786"/>
                </a:lnTo>
                <a:cubicBezTo>
                  <a:pt x="9796" y="9698"/>
                  <a:pt x="9884" y="9557"/>
                  <a:pt x="9884" y="9389"/>
                </a:cubicBezTo>
                <a:cubicBezTo>
                  <a:pt x="9884" y="9283"/>
                  <a:pt x="9844" y="9190"/>
                  <a:pt x="9787" y="9110"/>
                </a:cubicBezTo>
                <a:lnTo>
                  <a:pt x="9790" y="9107"/>
                </a:lnTo>
                <a:cubicBezTo>
                  <a:pt x="8390" y="7219"/>
                  <a:pt x="8340" y="5816"/>
                  <a:pt x="9546" y="4488"/>
                </a:cubicBezTo>
                <a:lnTo>
                  <a:pt x="12130" y="1805"/>
                </a:lnTo>
                <a:cubicBezTo>
                  <a:pt x="12785" y="1125"/>
                  <a:pt x="13641" y="982"/>
                  <a:pt x="14244" y="982"/>
                </a:cubicBezTo>
                <a:lnTo>
                  <a:pt x="14246" y="982"/>
                </a:lnTo>
                <a:cubicBezTo>
                  <a:pt x="14611" y="982"/>
                  <a:pt x="14988" y="1037"/>
                  <a:pt x="15366" y="1136"/>
                </a:cubicBezTo>
                <a:lnTo>
                  <a:pt x="13559" y="2970"/>
                </a:lnTo>
                <a:lnTo>
                  <a:pt x="14243" y="3664"/>
                </a:lnTo>
                <a:lnTo>
                  <a:pt x="16661" y="1210"/>
                </a:lnTo>
                <a:lnTo>
                  <a:pt x="16657" y="1206"/>
                </a:lnTo>
                <a:lnTo>
                  <a:pt x="17082" y="775"/>
                </a:lnTo>
                <a:cubicBezTo>
                  <a:pt x="16139" y="269"/>
                  <a:pt x="15160" y="0"/>
                  <a:pt x="14246" y="0"/>
                </a:cubicBezTo>
                <a:lnTo>
                  <a:pt x="14244" y="0"/>
                </a:lnTo>
                <a:cubicBezTo>
                  <a:pt x="13167" y="0"/>
                  <a:pt x="12182" y="361"/>
                  <a:pt x="11460" y="1111"/>
                </a:cubicBezTo>
                <a:lnTo>
                  <a:pt x="8867" y="3804"/>
                </a:lnTo>
                <a:cubicBezTo>
                  <a:pt x="7163" y="5672"/>
                  <a:pt x="7613" y="7584"/>
                  <a:pt x="8769" y="9315"/>
                </a:cubicBezTo>
                <a:lnTo>
                  <a:pt x="850" y="16572"/>
                </a:lnTo>
                <a:cubicBezTo>
                  <a:pt x="325" y="17106"/>
                  <a:pt x="0" y="17842"/>
                  <a:pt x="0" y="18655"/>
                </a:cubicBezTo>
                <a:cubicBezTo>
                  <a:pt x="0" y="20282"/>
                  <a:pt x="1299" y="21600"/>
                  <a:pt x="2902" y="21600"/>
                </a:cubicBezTo>
                <a:cubicBezTo>
                  <a:pt x="3703" y="21600"/>
                  <a:pt x="4429" y="21271"/>
                  <a:pt x="4954" y="20738"/>
                </a:cubicBezTo>
                <a:lnTo>
                  <a:pt x="12160" y="12652"/>
                </a:lnTo>
                <a:cubicBezTo>
                  <a:pt x="13800" y="13590"/>
                  <a:pt x="15363" y="13747"/>
                  <a:pt x="15606" y="13747"/>
                </a:cubicBezTo>
                <a:cubicBezTo>
                  <a:pt x="16313" y="13747"/>
                  <a:pt x="17067" y="13463"/>
                  <a:pt x="17617" y="12892"/>
                </a:cubicBezTo>
                <a:lnTo>
                  <a:pt x="20209" y="10198"/>
                </a:lnTo>
                <a:cubicBezTo>
                  <a:pt x="21560" y="8795"/>
                  <a:pt x="21600" y="6433"/>
                  <a:pt x="20499" y="4279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05" name="Google Shape;405;p27"/>
          <p:cNvSpPr txBox="1"/>
          <p:nvPr/>
        </p:nvSpPr>
        <p:spPr>
          <a:xfrm>
            <a:off x="6854150" y="3923198"/>
            <a:ext cx="11667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50" tIns="40775" rIns="81550" bIns="40775" anchor="t" anchorCtr="0">
            <a:noAutofit/>
          </a:bodyPr>
          <a:lstStyle/>
          <a:p>
            <a:pPr marL="0" lvl="0" indent="0" algn="ctr" rtl="0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Google chart</a:t>
            </a:r>
            <a:endParaRPr sz="10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kakao map api</a:t>
            </a:r>
            <a:endParaRPr sz="10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DISQUS</a:t>
            </a:r>
            <a:endParaRPr sz="10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10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6" name="Google Shape;406;p27"/>
          <p:cNvSpPr txBox="1"/>
          <p:nvPr/>
        </p:nvSpPr>
        <p:spPr>
          <a:xfrm>
            <a:off x="6813345" y="3630216"/>
            <a:ext cx="12483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Open API</a:t>
            </a:r>
            <a:endParaRPr sz="1200" i="0" u="none" strike="noStrike" cap="none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07" name="Google Shape;407;p27"/>
          <p:cNvSpPr/>
          <p:nvPr/>
        </p:nvSpPr>
        <p:spPr>
          <a:xfrm>
            <a:off x="7293504" y="3291504"/>
            <a:ext cx="287982" cy="2879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08" name="Google Shape;408;p27"/>
          <p:cNvSpPr txBox="1"/>
          <p:nvPr/>
        </p:nvSpPr>
        <p:spPr>
          <a:xfrm>
            <a:off x="6813345" y="2240528"/>
            <a:ext cx="12483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50" tIns="40775" rIns="81550" bIns="40775" anchor="ctr" anchorCtr="0">
            <a:noAutofit/>
          </a:bodyPr>
          <a:lstStyle/>
          <a:p>
            <a:pPr marL="0" marR="0" lvl="0" indent="0" algn="ctr" rtl="0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Java Platform 10</a:t>
            </a:r>
            <a:endParaRPr sz="1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JSP &amp; Servlet</a:t>
            </a:r>
            <a:endParaRPr sz="1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Swift 4</a:t>
            </a:r>
            <a:endParaRPr sz="1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9" name="Google Shape;409;p27"/>
          <p:cNvSpPr txBox="1"/>
          <p:nvPr/>
        </p:nvSpPr>
        <p:spPr>
          <a:xfrm>
            <a:off x="989146" y="3897059"/>
            <a:ext cx="14433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50" tIns="40775" rIns="81550" bIns="40775" anchor="t" anchorCtr="0">
            <a:noAutofit/>
          </a:bodyPr>
          <a:lstStyle/>
          <a:p>
            <a:pPr marL="0" marR="0" lvl="0" indent="0" algn="ctr" rtl="0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Spring-framework 4</a:t>
            </a:r>
            <a:endParaRPr sz="1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mybatis</a:t>
            </a:r>
            <a:endParaRPr sz="1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0" name="Google Shape;410;p27"/>
          <p:cNvSpPr txBox="1"/>
          <p:nvPr/>
        </p:nvSpPr>
        <p:spPr>
          <a:xfrm>
            <a:off x="1127446" y="3630216"/>
            <a:ext cx="11667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Framework</a:t>
            </a:r>
            <a:endParaRPr sz="1200" i="0" u="none" strike="noStrike" cap="none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11" name="Google Shape;411;p27"/>
          <p:cNvSpPr/>
          <p:nvPr/>
        </p:nvSpPr>
        <p:spPr>
          <a:xfrm>
            <a:off x="1566805" y="3291504"/>
            <a:ext cx="287982" cy="2536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12" name="Google Shape;412;p27"/>
          <p:cNvSpPr/>
          <p:nvPr/>
        </p:nvSpPr>
        <p:spPr>
          <a:xfrm>
            <a:off x="3456210" y="3291504"/>
            <a:ext cx="287982" cy="2536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13" name="Google Shape;413;p27"/>
          <p:cNvSpPr/>
          <p:nvPr/>
        </p:nvSpPr>
        <p:spPr>
          <a:xfrm>
            <a:off x="5359101" y="1512150"/>
            <a:ext cx="287982" cy="2879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2012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2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8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2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8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2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9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9"/>
                  <a:pt x="3000" y="4715"/>
                </a:cubicBezTo>
                <a:lnTo>
                  <a:pt x="4715" y="3000"/>
                </a:lnTo>
                <a:lnTo>
                  <a:pt x="5621" y="3543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2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2"/>
                  <a:pt x="9331" y="2006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6"/>
                </a:lnTo>
                <a:cubicBezTo>
                  <a:pt x="12356" y="2352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2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3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9"/>
                  <a:pt x="18597" y="4722"/>
                  <a:pt x="18595" y="4725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2"/>
                  <a:pt x="20618" y="12012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9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5"/>
                </a:cubicBezTo>
                <a:lnTo>
                  <a:pt x="15473" y="2701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1"/>
                </a:cubicBezTo>
                <a:lnTo>
                  <a:pt x="5200" y="2145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9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2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3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3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2"/>
                  <a:pt x="21233" y="8730"/>
                  <a:pt x="20880" y="8641"/>
                </a:cubicBezTo>
                <a:moveTo>
                  <a:pt x="15709" y="10800"/>
                </a:moveTo>
                <a:cubicBezTo>
                  <a:pt x="15709" y="13346"/>
                  <a:pt x="13771" y="15438"/>
                  <a:pt x="11291" y="15685"/>
                </a:cubicBezTo>
                <a:lnTo>
                  <a:pt x="11291" y="12694"/>
                </a:lnTo>
                <a:cubicBezTo>
                  <a:pt x="12137" y="12476"/>
                  <a:pt x="12764" y="11714"/>
                  <a:pt x="12764" y="10800"/>
                </a:cubicBezTo>
                <a:cubicBezTo>
                  <a:pt x="12764" y="10630"/>
                  <a:pt x="12735" y="10468"/>
                  <a:pt x="12694" y="10310"/>
                </a:cubicBezTo>
                <a:lnTo>
                  <a:pt x="15308" y="8857"/>
                </a:lnTo>
                <a:cubicBezTo>
                  <a:pt x="15565" y="9453"/>
                  <a:pt x="15709" y="10110"/>
                  <a:pt x="15709" y="10800"/>
                </a:cubicBezTo>
                <a:moveTo>
                  <a:pt x="9818" y="10800"/>
                </a:move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cubicBezTo>
                  <a:pt x="10258" y="11782"/>
                  <a:pt x="9818" y="11342"/>
                  <a:pt x="9818" y="10800"/>
                </a:cubicBezTo>
                <a:moveTo>
                  <a:pt x="10309" y="15685"/>
                </a:moveTo>
                <a:cubicBezTo>
                  <a:pt x="7829" y="15438"/>
                  <a:pt x="5891" y="13346"/>
                  <a:pt x="5891" y="10800"/>
                </a:cubicBezTo>
                <a:cubicBezTo>
                  <a:pt x="5891" y="10110"/>
                  <a:pt x="6035" y="9453"/>
                  <a:pt x="6292" y="8857"/>
                </a:cubicBezTo>
                <a:lnTo>
                  <a:pt x="8906" y="10310"/>
                </a:lnTo>
                <a:cubicBezTo>
                  <a:pt x="8865" y="10468"/>
                  <a:pt x="8836" y="10630"/>
                  <a:pt x="8836" y="10800"/>
                </a:cubicBezTo>
                <a:cubicBezTo>
                  <a:pt x="8836" y="11714"/>
                  <a:pt x="9463" y="12476"/>
                  <a:pt x="10309" y="12694"/>
                </a:cubicBezTo>
                <a:cubicBezTo>
                  <a:pt x="10309" y="12694"/>
                  <a:pt x="10309" y="15685"/>
                  <a:pt x="10309" y="15685"/>
                </a:cubicBezTo>
                <a:close/>
                <a:moveTo>
                  <a:pt x="10800" y="5891"/>
                </a:moveTo>
                <a:cubicBezTo>
                  <a:pt x="12470" y="5891"/>
                  <a:pt x="13942" y="6727"/>
                  <a:pt x="14829" y="8000"/>
                </a:cubicBezTo>
                <a:lnTo>
                  <a:pt x="12220" y="9450"/>
                </a:lnTo>
                <a:cubicBezTo>
                  <a:pt x="11862" y="9074"/>
                  <a:pt x="11360" y="8836"/>
                  <a:pt x="10800" y="8836"/>
                </a:cubicBezTo>
                <a:cubicBezTo>
                  <a:pt x="10240" y="8836"/>
                  <a:pt x="9738" y="9074"/>
                  <a:pt x="9380" y="9450"/>
                </a:cubicBezTo>
                <a:lnTo>
                  <a:pt x="6771" y="8000"/>
                </a:lnTo>
                <a:cubicBezTo>
                  <a:pt x="7658" y="6727"/>
                  <a:pt x="9130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14" name="Google Shape;414;p27"/>
          <p:cNvSpPr/>
          <p:nvPr/>
        </p:nvSpPr>
        <p:spPr>
          <a:xfrm>
            <a:off x="1566805" y="1512150"/>
            <a:ext cx="287982" cy="2879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2012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2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8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2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8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2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9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9"/>
                  <a:pt x="3000" y="4715"/>
                </a:cubicBezTo>
                <a:lnTo>
                  <a:pt x="4715" y="3000"/>
                </a:lnTo>
                <a:lnTo>
                  <a:pt x="5621" y="3543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2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2"/>
                  <a:pt x="9331" y="2006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6"/>
                </a:lnTo>
                <a:cubicBezTo>
                  <a:pt x="12356" y="2352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2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3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9"/>
                  <a:pt x="18597" y="4722"/>
                  <a:pt x="18595" y="4725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2"/>
                  <a:pt x="20618" y="12012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9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5"/>
                </a:cubicBezTo>
                <a:lnTo>
                  <a:pt x="15473" y="2701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1"/>
                </a:cubicBezTo>
                <a:lnTo>
                  <a:pt x="5200" y="2145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9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2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3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3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2"/>
                  <a:pt x="21233" y="8730"/>
                  <a:pt x="20880" y="8641"/>
                </a:cubicBezTo>
                <a:moveTo>
                  <a:pt x="15709" y="10800"/>
                </a:moveTo>
                <a:cubicBezTo>
                  <a:pt x="15709" y="13346"/>
                  <a:pt x="13771" y="15438"/>
                  <a:pt x="11291" y="15685"/>
                </a:cubicBezTo>
                <a:lnTo>
                  <a:pt x="11291" y="12694"/>
                </a:lnTo>
                <a:cubicBezTo>
                  <a:pt x="12137" y="12476"/>
                  <a:pt x="12764" y="11714"/>
                  <a:pt x="12764" y="10800"/>
                </a:cubicBezTo>
                <a:cubicBezTo>
                  <a:pt x="12764" y="10630"/>
                  <a:pt x="12735" y="10468"/>
                  <a:pt x="12694" y="10310"/>
                </a:cubicBezTo>
                <a:lnTo>
                  <a:pt x="15308" y="8857"/>
                </a:lnTo>
                <a:cubicBezTo>
                  <a:pt x="15565" y="9453"/>
                  <a:pt x="15709" y="10110"/>
                  <a:pt x="15709" y="10800"/>
                </a:cubicBezTo>
                <a:moveTo>
                  <a:pt x="9818" y="10800"/>
                </a:move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cubicBezTo>
                  <a:pt x="10258" y="11782"/>
                  <a:pt x="9818" y="11342"/>
                  <a:pt x="9818" y="10800"/>
                </a:cubicBezTo>
                <a:moveTo>
                  <a:pt x="10309" y="15685"/>
                </a:moveTo>
                <a:cubicBezTo>
                  <a:pt x="7829" y="15438"/>
                  <a:pt x="5891" y="13346"/>
                  <a:pt x="5891" y="10800"/>
                </a:cubicBezTo>
                <a:cubicBezTo>
                  <a:pt x="5891" y="10110"/>
                  <a:pt x="6035" y="9453"/>
                  <a:pt x="6292" y="8857"/>
                </a:cubicBezTo>
                <a:lnTo>
                  <a:pt x="8906" y="10310"/>
                </a:lnTo>
                <a:cubicBezTo>
                  <a:pt x="8865" y="10468"/>
                  <a:pt x="8836" y="10630"/>
                  <a:pt x="8836" y="10800"/>
                </a:cubicBezTo>
                <a:cubicBezTo>
                  <a:pt x="8836" y="11714"/>
                  <a:pt x="9463" y="12476"/>
                  <a:pt x="10309" y="12694"/>
                </a:cubicBezTo>
                <a:cubicBezTo>
                  <a:pt x="10309" y="12694"/>
                  <a:pt x="10309" y="15685"/>
                  <a:pt x="10309" y="15685"/>
                </a:cubicBezTo>
                <a:close/>
                <a:moveTo>
                  <a:pt x="10800" y="5891"/>
                </a:moveTo>
                <a:cubicBezTo>
                  <a:pt x="12470" y="5891"/>
                  <a:pt x="13942" y="6727"/>
                  <a:pt x="14829" y="8000"/>
                </a:cubicBezTo>
                <a:lnTo>
                  <a:pt x="12220" y="9450"/>
                </a:lnTo>
                <a:cubicBezTo>
                  <a:pt x="11862" y="9074"/>
                  <a:pt x="11360" y="8836"/>
                  <a:pt x="10800" y="8836"/>
                </a:cubicBezTo>
                <a:cubicBezTo>
                  <a:pt x="10240" y="8836"/>
                  <a:pt x="9738" y="9074"/>
                  <a:pt x="9380" y="9450"/>
                </a:cubicBezTo>
                <a:lnTo>
                  <a:pt x="6771" y="8000"/>
                </a:lnTo>
                <a:cubicBezTo>
                  <a:pt x="7658" y="6727"/>
                  <a:pt x="9130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15" name="Google Shape;415;p27"/>
          <p:cNvSpPr/>
          <p:nvPr/>
        </p:nvSpPr>
        <p:spPr>
          <a:xfrm>
            <a:off x="3456210" y="1512150"/>
            <a:ext cx="287982" cy="2879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2012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2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8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2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8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2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9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9"/>
                  <a:pt x="3000" y="4715"/>
                </a:cubicBezTo>
                <a:lnTo>
                  <a:pt x="4715" y="3000"/>
                </a:lnTo>
                <a:lnTo>
                  <a:pt x="5621" y="3543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2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2"/>
                  <a:pt x="9331" y="2006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6"/>
                </a:lnTo>
                <a:cubicBezTo>
                  <a:pt x="12356" y="2352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2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3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9"/>
                  <a:pt x="18597" y="4722"/>
                  <a:pt x="18595" y="4725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2"/>
                  <a:pt x="20618" y="12012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9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5"/>
                </a:cubicBezTo>
                <a:lnTo>
                  <a:pt x="15473" y="2701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1"/>
                </a:cubicBezTo>
                <a:lnTo>
                  <a:pt x="5200" y="2145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9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2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3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3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2"/>
                  <a:pt x="21233" y="8730"/>
                  <a:pt x="20880" y="8641"/>
                </a:cubicBezTo>
                <a:moveTo>
                  <a:pt x="15709" y="10800"/>
                </a:moveTo>
                <a:cubicBezTo>
                  <a:pt x="15709" y="13346"/>
                  <a:pt x="13771" y="15438"/>
                  <a:pt x="11291" y="15685"/>
                </a:cubicBezTo>
                <a:lnTo>
                  <a:pt x="11291" y="12694"/>
                </a:lnTo>
                <a:cubicBezTo>
                  <a:pt x="12137" y="12476"/>
                  <a:pt x="12764" y="11714"/>
                  <a:pt x="12764" y="10800"/>
                </a:cubicBezTo>
                <a:cubicBezTo>
                  <a:pt x="12764" y="10630"/>
                  <a:pt x="12735" y="10468"/>
                  <a:pt x="12694" y="10310"/>
                </a:cubicBezTo>
                <a:lnTo>
                  <a:pt x="15308" y="8857"/>
                </a:lnTo>
                <a:cubicBezTo>
                  <a:pt x="15565" y="9453"/>
                  <a:pt x="15709" y="10110"/>
                  <a:pt x="15709" y="10800"/>
                </a:cubicBezTo>
                <a:moveTo>
                  <a:pt x="9818" y="10800"/>
                </a:move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cubicBezTo>
                  <a:pt x="10258" y="11782"/>
                  <a:pt x="9818" y="11342"/>
                  <a:pt x="9818" y="10800"/>
                </a:cubicBezTo>
                <a:moveTo>
                  <a:pt x="10309" y="15685"/>
                </a:moveTo>
                <a:cubicBezTo>
                  <a:pt x="7829" y="15438"/>
                  <a:pt x="5891" y="13346"/>
                  <a:pt x="5891" y="10800"/>
                </a:cubicBezTo>
                <a:cubicBezTo>
                  <a:pt x="5891" y="10110"/>
                  <a:pt x="6035" y="9453"/>
                  <a:pt x="6292" y="8857"/>
                </a:cubicBezTo>
                <a:lnTo>
                  <a:pt x="8906" y="10310"/>
                </a:lnTo>
                <a:cubicBezTo>
                  <a:pt x="8865" y="10468"/>
                  <a:pt x="8836" y="10630"/>
                  <a:pt x="8836" y="10800"/>
                </a:cubicBezTo>
                <a:cubicBezTo>
                  <a:pt x="8836" y="11714"/>
                  <a:pt x="9463" y="12476"/>
                  <a:pt x="10309" y="12694"/>
                </a:cubicBezTo>
                <a:cubicBezTo>
                  <a:pt x="10309" y="12694"/>
                  <a:pt x="10309" y="15685"/>
                  <a:pt x="10309" y="15685"/>
                </a:cubicBezTo>
                <a:close/>
                <a:moveTo>
                  <a:pt x="10800" y="5891"/>
                </a:moveTo>
                <a:cubicBezTo>
                  <a:pt x="12470" y="5891"/>
                  <a:pt x="13942" y="6727"/>
                  <a:pt x="14829" y="8000"/>
                </a:cubicBezTo>
                <a:lnTo>
                  <a:pt x="12220" y="9450"/>
                </a:lnTo>
                <a:cubicBezTo>
                  <a:pt x="11862" y="9074"/>
                  <a:pt x="11360" y="8836"/>
                  <a:pt x="10800" y="8836"/>
                </a:cubicBezTo>
                <a:cubicBezTo>
                  <a:pt x="10240" y="8836"/>
                  <a:pt x="9738" y="9074"/>
                  <a:pt x="9380" y="9450"/>
                </a:cubicBezTo>
                <a:lnTo>
                  <a:pt x="6771" y="8000"/>
                </a:lnTo>
                <a:cubicBezTo>
                  <a:pt x="7658" y="6727"/>
                  <a:pt x="9130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16" name="Google Shape;416;p27"/>
          <p:cNvSpPr/>
          <p:nvPr/>
        </p:nvSpPr>
        <p:spPr>
          <a:xfrm>
            <a:off x="3689658" y="900966"/>
            <a:ext cx="1764600" cy="4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17" name="Google Shape;417;p27"/>
          <p:cNvSpPr txBox="1"/>
          <p:nvPr/>
        </p:nvSpPr>
        <p:spPr>
          <a:xfrm>
            <a:off x="3426872" y="369207"/>
            <a:ext cx="22902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개발해윰</a:t>
            </a:r>
            <a:r>
              <a:rPr lang="ko" sz="3000" b="1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,</a:t>
            </a:r>
            <a:endParaRPr sz="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8"/>
          <p:cNvSpPr txBox="1"/>
          <p:nvPr/>
        </p:nvSpPr>
        <p:spPr>
          <a:xfrm>
            <a:off x="1514950" y="559075"/>
            <a:ext cx="10188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기능정의서 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4" name="Google Shape;424;p28"/>
          <p:cNvSpPr/>
          <p:nvPr/>
        </p:nvSpPr>
        <p:spPr>
          <a:xfrm>
            <a:off x="636400" y="935825"/>
            <a:ext cx="1897500" cy="4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25" name="Google Shape;425;p28"/>
          <p:cNvSpPr txBox="1"/>
          <p:nvPr/>
        </p:nvSpPr>
        <p:spPr>
          <a:xfrm>
            <a:off x="636400" y="369175"/>
            <a:ext cx="11763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해윰</a:t>
            </a:r>
            <a:r>
              <a:rPr lang="ko" sz="3000" b="1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,</a:t>
            </a:r>
            <a:endParaRPr sz="500"/>
          </a:p>
        </p:txBody>
      </p:sp>
      <p:pic>
        <p:nvPicPr>
          <p:cNvPr id="426" name="Google Shape;4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350" y="1055175"/>
            <a:ext cx="6305298" cy="3987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9"/>
          <p:cNvSpPr/>
          <p:nvPr/>
        </p:nvSpPr>
        <p:spPr>
          <a:xfrm>
            <a:off x="3689658" y="900966"/>
            <a:ext cx="1764600" cy="4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33" name="Google Shape;433;p29"/>
          <p:cNvSpPr txBox="1"/>
          <p:nvPr/>
        </p:nvSpPr>
        <p:spPr>
          <a:xfrm>
            <a:off x="3426872" y="369207"/>
            <a:ext cx="22902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DB 설계해윰</a:t>
            </a:r>
            <a:r>
              <a:rPr lang="ko" sz="3000" b="1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,</a:t>
            </a:r>
            <a:endParaRPr sz="500"/>
          </a:p>
        </p:txBody>
      </p:sp>
      <p:pic>
        <p:nvPicPr>
          <p:cNvPr id="434" name="Google Shape;4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850" y="980941"/>
            <a:ext cx="7170295" cy="3893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0"/>
          <p:cNvSpPr/>
          <p:nvPr/>
        </p:nvSpPr>
        <p:spPr>
          <a:xfrm>
            <a:off x="3689658" y="900966"/>
            <a:ext cx="1764600" cy="4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41" name="Google Shape;441;p30"/>
          <p:cNvSpPr txBox="1"/>
          <p:nvPr/>
        </p:nvSpPr>
        <p:spPr>
          <a:xfrm>
            <a:off x="3426872" y="369207"/>
            <a:ext cx="22902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DB 설계해윰</a:t>
            </a:r>
            <a:r>
              <a:rPr lang="ko" sz="3000" b="1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,</a:t>
            </a:r>
            <a:endParaRPr sz="500"/>
          </a:p>
        </p:txBody>
      </p:sp>
      <p:pic>
        <p:nvPicPr>
          <p:cNvPr id="442" name="Google Shape;4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600" y="980941"/>
            <a:ext cx="7170295" cy="3893333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0"/>
          <p:cNvSpPr/>
          <p:nvPr/>
        </p:nvSpPr>
        <p:spPr>
          <a:xfrm>
            <a:off x="285800" y="980950"/>
            <a:ext cx="1172700" cy="1315500"/>
          </a:xfrm>
          <a:prstGeom prst="roundRect">
            <a:avLst>
              <a:gd name="adj" fmla="val 16667"/>
            </a:avLst>
          </a:prstGeom>
          <a:solidFill>
            <a:srgbClr val="62C77F">
              <a:alpha val="4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0"/>
          <p:cNvSpPr/>
          <p:nvPr/>
        </p:nvSpPr>
        <p:spPr>
          <a:xfrm>
            <a:off x="260600" y="2411025"/>
            <a:ext cx="1250100" cy="2381100"/>
          </a:xfrm>
          <a:prstGeom prst="roundRect">
            <a:avLst>
              <a:gd name="adj" fmla="val 16667"/>
            </a:avLst>
          </a:prstGeom>
          <a:solidFill>
            <a:srgbClr val="BC60E7">
              <a:alpha val="4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30"/>
          <p:cNvSpPr/>
          <p:nvPr/>
        </p:nvSpPr>
        <p:spPr>
          <a:xfrm>
            <a:off x="1601425" y="1381200"/>
            <a:ext cx="2744400" cy="2381100"/>
          </a:xfrm>
          <a:prstGeom prst="roundRect">
            <a:avLst>
              <a:gd name="adj" fmla="val 16667"/>
            </a:avLst>
          </a:prstGeom>
          <a:solidFill>
            <a:srgbClr val="E7E067">
              <a:alpha val="557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30"/>
          <p:cNvSpPr/>
          <p:nvPr/>
        </p:nvSpPr>
        <p:spPr>
          <a:xfrm>
            <a:off x="4386325" y="1303725"/>
            <a:ext cx="2942100" cy="3125400"/>
          </a:xfrm>
          <a:prstGeom prst="roundRect">
            <a:avLst>
              <a:gd name="adj" fmla="val 16667"/>
            </a:avLst>
          </a:prstGeom>
          <a:solidFill>
            <a:srgbClr val="678CE7">
              <a:alpha val="5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0"/>
          <p:cNvSpPr/>
          <p:nvPr/>
        </p:nvSpPr>
        <p:spPr>
          <a:xfrm>
            <a:off x="2934925" y="3796675"/>
            <a:ext cx="1065600" cy="958500"/>
          </a:xfrm>
          <a:prstGeom prst="roundRect">
            <a:avLst>
              <a:gd name="adj" fmla="val 16667"/>
            </a:avLst>
          </a:prstGeom>
          <a:solidFill>
            <a:srgbClr val="E7A244">
              <a:alpha val="61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30"/>
          <p:cNvSpPr/>
          <p:nvPr/>
        </p:nvSpPr>
        <p:spPr>
          <a:xfrm>
            <a:off x="7492650" y="2742675"/>
            <a:ext cx="669000" cy="188100"/>
          </a:xfrm>
          <a:prstGeom prst="roundRect">
            <a:avLst>
              <a:gd name="adj" fmla="val 16667"/>
            </a:avLst>
          </a:prstGeom>
          <a:solidFill>
            <a:srgbClr val="62C77F">
              <a:alpha val="4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30"/>
          <p:cNvSpPr/>
          <p:nvPr/>
        </p:nvSpPr>
        <p:spPr>
          <a:xfrm>
            <a:off x="7492650" y="3175625"/>
            <a:ext cx="669000" cy="188100"/>
          </a:xfrm>
          <a:prstGeom prst="roundRect">
            <a:avLst>
              <a:gd name="adj" fmla="val 16667"/>
            </a:avLst>
          </a:prstGeom>
          <a:solidFill>
            <a:srgbClr val="BC60E7">
              <a:alpha val="4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0"/>
          <p:cNvSpPr/>
          <p:nvPr/>
        </p:nvSpPr>
        <p:spPr>
          <a:xfrm>
            <a:off x="7492650" y="3608563"/>
            <a:ext cx="669000" cy="188100"/>
          </a:xfrm>
          <a:prstGeom prst="roundRect">
            <a:avLst>
              <a:gd name="adj" fmla="val 16667"/>
            </a:avLst>
          </a:prstGeom>
          <a:solidFill>
            <a:srgbClr val="E7E067">
              <a:alpha val="557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0"/>
          <p:cNvSpPr/>
          <p:nvPr/>
        </p:nvSpPr>
        <p:spPr>
          <a:xfrm>
            <a:off x="7492650" y="4042288"/>
            <a:ext cx="669000" cy="188100"/>
          </a:xfrm>
          <a:prstGeom prst="roundRect">
            <a:avLst>
              <a:gd name="adj" fmla="val 16667"/>
            </a:avLst>
          </a:prstGeom>
          <a:solidFill>
            <a:srgbClr val="678CE7">
              <a:alpha val="5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0"/>
          <p:cNvSpPr/>
          <p:nvPr/>
        </p:nvSpPr>
        <p:spPr>
          <a:xfrm>
            <a:off x="7492650" y="4475975"/>
            <a:ext cx="669000" cy="188100"/>
          </a:xfrm>
          <a:prstGeom prst="roundRect">
            <a:avLst>
              <a:gd name="adj" fmla="val 16667"/>
            </a:avLst>
          </a:prstGeom>
          <a:solidFill>
            <a:srgbClr val="E7A244">
              <a:alpha val="61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30"/>
          <p:cNvSpPr txBox="1"/>
          <p:nvPr/>
        </p:nvSpPr>
        <p:spPr>
          <a:xfrm>
            <a:off x="8161650" y="2639625"/>
            <a:ext cx="12501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회원 정보</a:t>
            </a:r>
            <a:endParaRPr sz="1100"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4" name="Google Shape;454;p30"/>
          <p:cNvSpPr txBox="1"/>
          <p:nvPr/>
        </p:nvSpPr>
        <p:spPr>
          <a:xfrm>
            <a:off x="8161650" y="3072575"/>
            <a:ext cx="12501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그룹 정보</a:t>
            </a:r>
            <a:endParaRPr sz="1100"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5" name="Google Shape;455;p30"/>
          <p:cNvSpPr txBox="1"/>
          <p:nvPr/>
        </p:nvSpPr>
        <p:spPr>
          <a:xfrm>
            <a:off x="8161650" y="3505513"/>
            <a:ext cx="12501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게시판 </a:t>
            </a:r>
            <a:endParaRPr sz="1100"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6" name="Google Shape;456;p30"/>
          <p:cNvSpPr txBox="1"/>
          <p:nvPr/>
        </p:nvSpPr>
        <p:spPr>
          <a:xfrm>
            <a:off x="8161650" y="3939225"/>
            <a:ext cx="12501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부가기능</a:t>
            </a:r>
            <a:endParaRPr sz="1100"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7" name="Google Shape;457;p30"/>
          <p:cNvSpPr txBox="1"/>
          <p:nvPr/>
        </p:nvSpPr>
        <p:spPr>
          <a:xfrm>
            <a:off x="8161650" y="4372925"/>
            <a:ext cx="12501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지도 </a:t>
            </a:r>
            <a:endParaRPr sz="1100"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1"/>
          <p:cNvSpPr txBox="1"/>
          <p:nvPr/>
        </p:nvSpPr>
        <p:spPr>
          <a:xfrm>
            <a:off x="1514950" y="559075"/>
            <a:ext cx="10188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메인 페이지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3" name="Google Shape;463;p31"/>
          <p:cNvSpPr/>
          <p:nvPr/>
        </p:nvSpPr>
        <p:spPr>
          <a:xfrm>
            <a:off x="636400" y="935825"/>
            <a:ext cx="1897500" cy="4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64" name="Google Shape;464;p31"/>
          <p:cNvSpPr txBox="1"/>
          <p:nvPr/>
        </p:nvSpPr>
        <p:spPr>
          <a:xfrm>
            <a:off x="636400" y="369175"/>
            <a:ext cx="11763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해윰</a:t>
            </a:r>
            <a:r>
              <a:rPr lang="ko" sz="3000" b="1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,</a:t>
            </a:r>
            <a:endParaRPr sz="500"/>
          </a:p>
        </p:txBody>
      </p:sp>
      <p:pic>
        <p:nvPicPr>
          <p:cNvPr id="465" name="Google Shape;4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25" y="1148675"/>
            <a:ext cx="4195347" cy="316852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6" name="Google Shape;466;p31"/>
          <p:cNvSpPr/>
          <p:nvPr/>
        </p:nvSpPr>
        <p:spPr>
          <a:xfrm>
            <a:off x="4799475" y="2514325"/>
            <a:ext cx="207600" cy="55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7" name="Google Shape;46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2150" y="1169375"/>
            <a:ext cx="1069299" cy="31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0475" y="1148675"/>
            <a:ext cx="1069301" cy="316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33825" y="1169501"/>
            <a:ext cx="1069301" cy="3147702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1"/>
          <p:cNvSpPr txBox="1"/>
          <p:nvPr/>
        </p:nvSpPr>
        <p:spPr>
          <a:xfrm>
            <a:off x="2101150" y="4396850"/>
            <a:ext cx="8745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메인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71" name="Google Shape;471;p31"/>
          <p:cNvSpPr txBox="1"/>
          <p:nvPr/>
        </p:nvSpPr>
        <p:spPr>
          <a:xfrm>
            <a:off x="5170475" y="4396850"/>
            <a:ext cx="35328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Session Data 에 따른 네비게이션 변화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2"/>
          <p:cNvSpPr txBox="1"/>
          <p:nvPr/>
        </p:nvSpPr>
        <p:spPr>
          <a:xfrm>
            <a:off x="1514950" y="559075"/>
            <a:ext cx="10188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유저 페이지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77" name="Google Shape;477;p32"/>
          <p:cNvSpPr/>
          <p:nvPr/>
        </p:nvSpPr>
        <p:spPr>
          <a:xfrm>
            <a:off x="636400" y="935825"/>
            <a:ext cx="1897500" cy="4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78" name="Google Shape;478;p32"/>
          <p:cNvSpPr txBox="1"/>
          <p:nvPr/>
        </p:nvSpPr>
        <p:spPr>
          <a:xfrm>
            <a:off x="636400" y="369175"/>
            <a:ext cx="10188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해윰</a:t>
            </a:r>
            <a:r>
              <a:rPr lang="ko" sz="3000" b="1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,</a:t>
            </a:r>
            <a:endParaRPr sz="500"/>
          </a:p>
        </p:txBody>
      </p:sp>
      <p:pic>
        <p:nvPicPr>
          <p:cNvPr id="479" name="Google Shape;479;p32"/>
          <p:cNvPicPr preferRelativeResize="0"/>
          <p:nvPr/>
        </p:nvPicPr>
        <p:blipFill rotWithShape="1">
          <a:blip r:embed="rId3">
            <a:alphaModFix/>
          </a:blip>
          <a:srcRect b="24953"/>
          <a:stretch/>
        </p:blipFill>
        <p:spPr>
          <a:xfrm>
            <a:off x="3768275" y="1349050"/>
            <a:ext cx="1257125" cy="290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600" y="1349038"/>
            <a:ext cx="2890650" cy="2909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4431" y="1349038"/>
            <a:ext cx="3240968" cy="290973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82" name="Google Shape;482;p32"/>
          <p:cNvSpPr txBox="1"/>
          <p:nvPr/>
        </p:nvSpPr>
        <p:spPr>
          <a:xfrm>
            <a:off x="1306675" y="4439425"/>
            <a:ext cx="8745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회원가입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3" name="Google Shape;483;p32"/>
          <p:cNvSpPr txBox="1"/>
          <p:nvPr/>
        </p:nvSpPr>
        <p:spPr>
          <a:xfrm>
            <a:off x="6787650" y="4439425"/>
            <a:ext cx="8745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로그인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4" name="Google Shape;484;p32"/>
          <p:cNvSpPr/>
          <p:nvPr/>
        </p:nvSpPr>
        <p:spPr>
          <a:xfrm>
            <a:off x="5211113" y="2525063"/>
            <a:ext cx="207600" cy="55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2"/>
          <p:cNvSpPr/>
          <p:nvPr/>
        </p:nvSpPr>
        <p:spPr>
          <a:xfrm rot="10800000">
            <a:off x="3374950" y="2525050"/>
            <a:ext cx="207600" cy="55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3"/>
          <p:cNvSpPr txBox="1"/>
          <p:nvPr/>
        </p:nvSpPr>
        <p:spPr>
          <a:xfrm>
            <a:off x="1514950" y="559075"/>
            <a:ext cx="10188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유저 페이지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1" name="Google Shape;491;p33"/>
          <p:cNvSpPr/>
          <p:nvPr/>
        </p:nvSpPr>
        <p:spPr>
          <a:xfrm>
            <a:off x="636400" y="935825"/>
            <a:ext cx="1897500" cy="4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92" name="Google Shape;492;p33"/>
          <p:cNvSpPr txBox="1"/>
          <p:nvPr/>
        </p:nvSpPr>
        <p:spPr>
          <a:xfrm>
            <a:off x="636400" y="369175"/>
            <a:ext cx="11763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해윰</a:t>
            </a:r>
            <a:r>
              <a:rPr lang="ko" sz="3000" b="1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,</a:t>
            </a:r>
            <a:endParaRPr sz="500"/>
          </a:p>
        </p:txBody>
      </p:sp>
      <p:pic>
        <p:nvPicPr>
          <p:cNvPr id="493" name="Google Shape;4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2788" y="1244250"/>
            <a:ext cx="3045523" cy="306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33"/>
          <p:cNvPicPr preferRelativeResize="0"/>
          <p:nvPr/>
        </p:nvPicPr>
        <p:blipFill rotWithShape="1">
          <a:blip r:embed="rId4">
            <a:alphaModFix/>
          </a:blip>
          <a:srcRect r="2950" b="5811"/>
          <a:stretch/>
        </p:blipFill>
        <p:spPr>
          <a:xfrm>
            <a:off x="5665370" y="1244252"/>
            <a:ext cx="1735829" cy="53808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95" name="Google Shape;495;p33"/>
          <p:cNvPicPr preferRelativeResize="0"/>
          <p:nvPr/>
        </p:nvPicPr>
        <p:blipFill rotWithShape="1">
          <a:blip r:embed="rId5">
            <a:alphaModFix/>
          </a:blip>
          <a:srcRect b="3072"/>
          <a:stretch/>
        </p:blipFill>
        <p:spPr>
          <a:xfrm>
            <a:off x="5665245" y="2204868"/>
            <a:ext cx="1735829" cy="100614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96" name="Google Shape;49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5366" y="3633542"/>
            <a:ext cx="1735859" cy="67630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97" name="Google Shape;497;p33"/>
          <p:cNvSpPr txBox="1"/>
          <p:nvPr/>
        </p:nvSpPr>
        <p:spPr>
          <a:xfrm>
            <a:off x="2667450" y="4453250"/>
            <a:ext cx="38091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ajax 통신을 이용한 데이터 검증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8" name="Google Shape;498;p33"/>
          <p:cNvSpPr/>
          <p:nvPr/>
        </p:nvSpPr>
        <p:spPr>
          <a:xfrm>
            <a:off x="5118478" y="2390467"/>
            <a:ext cx="216600" cy="582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33"/>
          <p:cNvSpPr/>
          <p:nvPr/>
        </p:nvSpPr>
        <p:spPr>
          <a:xfrm>
            <a:off x="2068324" y="1858861"/>
            <a:ext cx="1167000" cy="1066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33"/>
          <p:cNvSpPr/>
          <p:nvPr/>
        </p:nvSpPr>
        <p:spPr>
          <a:xfrm>
            <a:off x="2068324" y="3196634"/>
            <a:ext cx="1167000" cy="429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4"/>
          <p:cNvSpPr txBox="1"/>
          <p:nvPr/>
        </p:nvSpPr>
        <p:spPr>
          <a:xfrm>
            <a:off x="1514950" y="559075"/>
            <a:ext cx="10188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유저 페이지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6" name="Google Shape;506;p34"/>
          <p:cNvSpPr/>
          <p:nvPr/>
        </p:nvSpPr>
        <p:spPr>
          <a:xfrm>
            <a:off x="636400" y="935825"/>
            <a:ext cx="1897500" cy="4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07" name="Google Shape;507;p34"/>
          <p:cNvSpPr txBox="1"/>
          <p:nvPr/>
        </p:nvSpPr>
        <p:spPr>
          <a:xfrm>
            <a:off x="636400" y="369175"/>
            <a:ext cx="11763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해윰</a:t>
            </a:r>
            <a:r>
              <a:rPr lang="ko" sz="3000" b="1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,</a:t>
            </a:r>
            <a:endParaRPr sz="500"/>
          </a:p>
        </p:txBody>
      </p:sp>
      <p:pic>
        <p:nvPicPr>
          <p:cNvPr id="508" name="Google Shape;50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875" y="1237175"/>
            <a:ext cx="3002742" cy="302255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34"/>
          <p:cNvSpPr txBox="1"/>
          <p:nvPr/>
        </p:nvSpPr>
        <p:spPr>
          <a:xfrm>
            <a:off x="2748302" y="4453275"/>
            <a:ext cx="36474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JavaScript를 이용한 즉각적인 변화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10" name="Google Shape;510;p34"/>
          <p:cNvSpPr/>
          <p:nvPr/>
        </p:nvSpPr>
        <p:spPr>
          <a:xfrm>
            <a:off x="4693410" y="2366986"/>
            <a:ext cx="215100" cy="57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4"/>
          <p:cNvSpPr/>
          <p:nvPr/>
        </p:nvSpPr>
        <p:spPr>
          <a:xfrm>
            <a:off x="2954770" y="2513630"/>
            <a:ext cx="1218600" cy="485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" name="Google Shape;51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8406" y="1237188"/>
            <a:ext cx="2586720" cy="3022526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/>
        </p:nvSpPr>
        <p:spPr>
          <a:xfrm>
            <a:off x="3759400" y="801800"/>
            <a:ext cx="1625100" cy="27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rgbClr val="FDFDFD"/>
                </a:solidFill>
                <a:latin typeface="Jua"/>
                <a:ea typeface="Jua"/>
                <a:cs typeface="Jua"/>
                <a:sym typeface="Jua"/>
              </a:rPr>
              <a:t>김건웅</a:t>
            </a:r>
            <a:br>
              <a:rPr lang="ko" sz="3500">
                <a:solidFill>
                  <a:srgbClr val="FDFDFD"/>
                </a:solidFill>
                <a:latin typeface="Jua"/>
                <a:ea typeface="Jua"/>
                <a:cs typeface="Jua"/>
                <a:sym typeface="Jua"/>
              </a:rPr>
            </a:br>
            <a:r>
              <a:rPr lang="ko" sz="3500">
                <a:solidFill>
                  <a:srgbClr val="FDFDFD"/>
                </a:solidFill>
                <a:latin typeface="Jua"/>
                <a:ea typeface="Jua"/>
                <a:cs typeface="Jua"/>
                <a:sym typeface="Jua"/>
              </a:rPr>
              <a:t>김용진</a:t>
            </a:r>
            <a:endParaRPr sz="3500">
              <a:solidFill>
                <a:srgbClr val="FDFDFD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rgbClr val="FDFDFD"/>
                </a:solidFill>
                <a:latin typeface="Jua"/>
                <a:ea typeface="Jua"/>
                <a:cs typeface="Jua"/>
                <a:sym typeface="Jua"/>
              </a:rPr>
              <a:t>박창욱</a:t>
            </a:r>
            <a:endParaRPr sz="3500">
              <a:solidFill>
                <a:srgbClr val="FDFDFD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rgbClr val="FDFDFD"/>
                </a:solidFill>
                <a:latin typeface="Jua"/>
                <a:ea typeface="Jua"/>
                <a:cs typeface="Jua"/>
                <a:sym typeface="Jua"/>
              </a:rPr>
              <a:t>이선민</a:t>
            </a:r>
            <a:endParaRPr sz="3500">
              <a:solidFill>
                <a:srgbClr val="FDFDFD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rgbClr val="FDFDFD"/>
                </a:solidFill>
                <a:latin typeface="Jua"/>
                <a:ea typeface="Jua"/>
                <a:cs typeface="Jua"/>
                <a:sym typeface="Jua"/>
              </a:rPr>
              <a:t>조원준</a:t>
            </a:r>
            <a:endParaRPr sz="3500">
              <a:solidFill>
                <a:srgbClr val="FDFDFD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0" name="Google Shape;70;p17"/>
          <p:cNvSpPr/>
          <p:nvPr/>
        </p:nvSpPr>
        <p:spPr>
          <a:xfrm>
            <a:off x="3268442" y="3723253"/>
            <a:ext cx="2607000" cy="46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1" name="Google Shape;71;p17"/>
          <p:cNvSpPr txBox="1"/>
          <p:nvPr/>
        </p:nvSpPr>
        <p:spPr>
          <a:xfrm>
            <a:off x="3268443" y="3865228"/>
            <a:ext cx="2607000" cy="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소셜 웹 어플리케이션 프로젝트 '해윰’</a:t>
            </a:r>
            <a:endParaRPr sz="1200" i="0" u="none" strike="noStrike" cap="non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5"/>
          <p:cNvSpPr txBox="1"/>
          <p:nvPr/>
        </p:nvSpPr>
        <p:spPr>
          <a:xfrm>
            <a:off x="1514950" y="559075"/>
            <a:ext cx="10188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유저 페이지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18" name="Google Shape;518;p35"/>
          <p:cNvSpPr/>
          <p:nvPr/>
        </p:nvSpPr>
        <p:spPr>
          <a:xfrm>
            <a:off x="636400" y="935825"/>
            <a:ext cx="1897500" cy="4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19" name="Google Shape;519;p35"/>
          <p:cNvSpPr txBox="1"/>
          <p:nvPr/>
        </p:nvSpPr>
        <p:spPr>
          <a:xfrm>
            <a:off x="636400" y="369175"/>
            <a:ext cx="11763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해윰</a:t>
            </a:r>
            <a:r>
              <a:rPr lang="ko" sz="3000" b="1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,</a:t>
            </a:r>
            <a:endParaRPr sz="500"/>
          </a:p>
        </p:txBody>
      </p:sp>
      <p:pic>
        <p:nvPicPr>
          <p:cNvPr id="520" name="Google Shape;5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987" y="1562325"/>
            <a:ext cx="2756875" cy="2475099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21" name="Google Shape;52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1626" y="2019413"/>
            <a:ext cx="2281575" cy="26427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22" name="Google Shape;522;p35"/>
          <p:cNvPicPr preferRelativeResize="0"/>
          <p:nvPr/>
        </p:nvPicPr>
        <p:blipFill rotWithShape="1">
          <a:blip r:embed="rId5">
            <a:alphaModFix/>
          </a:blip>
          <a:srcRect l="5071" t="4419" r="35198" b="66296"/>
          <a:stretch/>
        </p:blipFill>
        <p:spPr>
          <a:xfrm>
            <a:off x="1291625" y="2646725"/>
            <a:ext cx="2150803" cy="3063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23" name="Google Shape;523;p35"/>
          <p:cNvSpPr/>
          <p:nvPr/>
        </p:nvSpPr>
        <p:spPr>
          <a:xfrm>
            <a:off x="3682288" y="2521013"/>
            <a:ext cx="207600" cy="55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4" name="Google Shape;52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6788" y="1225962"/>
            <a:ext cx="1069299" cy="31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35"/>
          <p:cNvSpPr/>
          <p:nvPr/>
        </p:nvSpPr>
        <p:spPr>
          <a:xfrm>
            <a:off x="5539463" y="1490225"/>
            <a:ext cx="207600" cy="55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6" name="Google Shape;526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20450" y="596100"/>
            <a:ext cx="2324052" cy="23459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27" name="Google Shape;527;p35"/>
          <p:cNvSpPr/>
          <p:nvPr/>
        </p:nvSpPr>
        <p:spPr>
          <a:xfrm>
            <a:off x="5539463" y="3756875"/>
            <a:ext cx="207600" cy="55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8" name="Google Shape;528;p35"/>
          <p:cNvPicPr preferRelativeResize="0"/>
          <p:nvPr/>
        </p:nvPicPr>
        <p:blipFill rotWithShape="1">
          <a:blip r:embed="rId8">
            <a:alphaModFix/>
          </a:blip>
          <a:srcRect l="10258" t="12475" r="9407" b="15824"/>
          <a:stretch/>
        </p:blipFill>
        <p:spPr>
          <a:xfrm>
            <a:off x="6020500" y="3234665"/>
            <a:ext cx="2324050" cy="1602127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29" name="Google Shape;529;p35"/>
          <p:cNvSpPr/>
          <p:nvPr/>
        </p:nvSpPr>
        <p:spPr>
          <a:xfrm>
            <a:off x="990000" y="3395713"/>
            <a:ext cx="771000" cy="408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35"/>
          <p:cNvSpPr/>
          <p:nvPr/>
        </p:nvSpPr>
        <p:spPr>
          <a:xfrm>
            <a:off x="5014113" y="1490225"/>
            <a:ext cx="252000" cy="26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5"/>
          <p:cNvSpPr/>
          <p:nvPr/>
        </p:nvSpPr>
        <p:spPr>
          <a:xfrm>
            <a:off x="5014088" y="1939650"/>
            <a:ext cx="252000" cy="26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5"/>
          <p:cNvSpPr txBox="1"/>
          <p:nvPr/>
        </p:nvSpPr>
        <p:spPr>
          <a:xfrm>
            <a:off x="385977" y="4439425"/>
            <a:ext cx="35685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로그인 : 회원 사용자의 데이터 조회 검증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6"/>
          <p:cNvSpPr txBox="1"/>
          <p:nvPr/>
        </p:nvSpPr>
        <p:spPr>
          <a:xfrm>
            <a:off x="1514950" y="559075"/>
            <a:ext cx="10188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유저 페이지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8" name="Google Shape;538;p36"/>
          <p:cNvSpPr/>
          <p:nvPr/>
        </p:nvSpPr>
        <p:spPr>
          <a:xfrm>
            <a:off x="636400" y="935825"/>
            <a:ext cx="1897500" cy="4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39" name="Google Shape;539;p36"/>
          <p:cNvSpPr txBox="1"/>
          <p:nvPr/>
        </p:nvSpPr>
        <p:spPr>
          <a:xfrm>
            <a:off x="636400" y="369175"/>
            <a:ext cx="11763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해윰</a:t>
            </a:r>
            <a:r>
              <a:rPr lang="ko" sz="3000" b="1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,</a:t>
            </a:r>
            <a:endParaRPr sz="500"/>
          </a:p>
        </p:txBody>
      </p:sp>
      <p:pic>
        <p:nvPicPr>
          <p:cNvPr id="540" name="Google Shape;54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387" y="1797050"/>
            <a:ext cx="1812977" cy="183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2700" y="1122562"/>
            <a:ext cx="3152202" cy="3179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36"/>
          <p:cNvPicPr preferRelativeResize="0"/>
          <p:nvPr/>
        </p:nvPicPr>
        <p:blipFill rotWithShape="1">
          <a:blip r:embed="rId5">
            <a:alphaModFix/>
          </a:blip>
          <a:srcRect l="7191" t="10702" r="7199" b="26082"/>
          <a:stretch/>
        </p:blipFill>
        <p:spPr>
          <a:xfrm>
            <a:off x="6275262" y="2804125"/>
            <a:ext cx="2479351" cy="757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36"/>
          <p:cNvPicPr preferRelativeResize="0"/>
          <p:nvPr/>
        </p:nvPicPr>
        <p:blipFill rotWithShape="1">
          <a:blip r:embed="rId6">
            <a:alphaModFix/>
          </a:blip>
          <a:srcRect l="2893" t="3781" r="4668" b="9284"/>
          <a:stretch/>
        </p:blipFill>
        <p:spPr>
          <a:xfrm>
            <a:off x="6275262" y="1693800"/>
            <a:ext cx="2479351" cy="739425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36"/>
          <p:cNvSpPr/>
          <p:nvPr/>
        </p:nvSpPr>
        <p:spPr>
          <a:xfrm>
            <a:off x="2328738" y="2433213"/>
            <a:ext cx="207600" cy="55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36"/>
          <p:cNvSpPr/>
          <p:nvPr/>
        </p:nvSpPr>
        <p:spPr>
          <a:xfrm>
            <a:off x="842075" y="3216725"/>
            <a:ext cx="519900" cy="226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36"/>
          <p:cNvSpPr/>
          <p:nvPr/>
        </p:nvSpPr>
        <p:spPr>
          <a:xfrm>
            <a:off x="2978613" y="3684200"/>
            <a:ext cx="789300" cy="306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36"/>
          <p:cNvSpPr/>
          <p:nvPr/>
        </p:nvSpPr>
        <p:spPr>
          <a:xfrm>
            <a:off x="5941275" y="2433213"/>
            <a:ext cx="207600" cy="55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36"/>
          <p:cNvSpPr txBox="1"/>
          <p:nvPr/>
        </p:nvSpPr>
        <p:spPr>
          <a:xfrm>
            <a:off x="2780643" y="4439425"/>
            <a:ext cx="29163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회원정보 수정 : 데이터 검증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7"/>
          <p:cNvSpPr txBox="1"/>
          <p:nvPr/>
        </p:nvSpPr>
        <p:spPr>
          <a:xfrm>
            <a:off x="1514950" y="559075"/>
            <a:ext cx="10188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그룹 페이지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54" name="Google Shape;554;p37"/>
          <p:cNvSpPr/>
          <p:nvPr/>
        </p:nvSpPr>
        <p:spPr>
          <a:xfrm>
            <a:off x="636400" y="935825"/>
            <a:ext cx="1897500" cy="4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55" name="Google Shape;555;p37"/>
          <p:cNvSpPr txBox="1"/>
          <p:nvPr/>
        </p:nvSpPr>
        <p:spPr>
          <a:xfrm>
            <a:off x="636400" y="369175"/>
            <a:ext cx="11763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해윰</a:t>
            </a:r>
            <a:r>
              <a:rPr lang="ko" sz="3000" b="1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,</a:t>
            </a:r>
            <a:endParaRPr sz="500"/>
          </a:p>
        </p:txBody>
      </p:sp>
      <p:pic>
        <p:nvPicPr>
          <p:cNvPr id="556" name="Google Shape;556;p37"/>
          <p:cNvPicPr preferRelativeResize="0"/>
          <p:nvPr/>
        </p:nvPicPr>
        <p:blipFill rotWithShape="1">
          <a:blip r:embed="rId3">
            <a:alphaModFix/>
          </a:blip>
          <a:srcRect l="4050" t="1715" r="2830" b="4033"/>
          <a:stretch/>
        </p:blipFill>
        <p:spPr>
          <a:xfrm>
            <a:off x="4915201" y="1558350"/>
            <a:ext cx="3085399" cy="26156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57" name="Google Shape;557;p37"/>
          <p:cNvPicPr preferRelativeResize="0"/>
          <p:nvPr/>
        </p:nvPicPr>
        <p:blipFill rotWithShape="1">
          <a:blip r:embed="rId4">
            <a:alphaModFix/>
          </a:blip>
          <a:srcRect l="5747" t="49554" r="59937" b="11209"/>
          <a:stretch/>
        </p:blipFill>
        <p:spPr>
          <a:xfrm>
            <a:off x="7668193" y="2800711"/>
            <a:ext cx="1117982" cy="102215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58" name="Google Shape;558;p37"/>
          <p:cNvPicPr preferRelativeResize="0"/>
          <p:nvPr/>
        </p:nvPicPr>
        <p:blipFill rotWithShape="1">
          <a:blip r:embed="rId5">
            <a:alphaModFix/>
          </a:blip>
          <a:srcRect l="8419" t="16160" r="10935" b="18227"/>
          <a:stretch/>
        </p:blipFill>
        <p:spPr>
          <a:xfrm>
            <a:off x="6273450" y="3146400"/>
            <a:ext cx="1176300" cy="4962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59" name="Google Shape;559;p37"/>
          <p:cNvSpPr/>
          <p:nvPr/>
        </p:nvSpPr>
        <p:spPr>
          <a:xfrm>
            <a:off x="5926822" y="3393739"/>
            <a:ext cx="213000" cy="15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0" name="Google Shape;560;p37"/>
          <p:cNvPicPr preferRelativeResize="0"/>
          <p:nvPr/>
        </p:nvPicPr>
        <p:blipFill rotWithShape="1">
          <a:blip r:embed="rId6">
            <a:alphaModFix/>
          </a:blip>
          <a:srcRect r="37252" b="37248"/>
          <a:stretch/>
        </p:blipFill>
        <p:spPr>
          <a:xfrm>
            <a:off x="636400" y="1561100"/>
            <a:ext cx="3395200" cy="2612902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61" name="Google Shape;561;p37"/>
          <p:cNvSpPr/>
          <p:nvPr/>
        </p:nvSpPr>
        <p:spPr>
          <a:xfrm>
            <a:off x="4369600" y="2588688"/>
            <a:ext cx="207600" cy="55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7"/>
          <p:cNvSpPr/>
          <p:nvPr/>
        </p:nvSpPr>
        <p:spPr>
          <a:xfrm>
            <a:off x="1901875" y="2758275"/>
            <a:ext cx="404100" cy="265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7"/>
          <p:cNvSpPr/>
          <p:nvPr/>
        </p:nvSpPr>
        <p:spPr>
          <a:xfrm>
            <a:off x="2344225" y="2755100"/>
            <a:ext cx="404100" cy="265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7"/>
          <p:cNvSpPr txBox="1"/>
          <p:nvPr/>
        </p:nvSpPr>
        <p:spPr>
          <a:xfrm>
            <a:off x="3015243" y="4439425"/>
            <a:ext cx="29163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그룹별 초대코드 발급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8"/>
          <p:cNvSpPr txBox="1"/>
          <p:nvPr/>
        </p:nvSpPr>
        <p:spPr>
          <a:xfrm>
            <a:off x="1514950" y="559075"/>
            <a:ext cx="10188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그룹 페이지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0" name="Google Shape;570;p38"/>
          <p:cNvSpPr/>
          <p:nvPr/>
        </p:nvSpPr>
        <p:spPr>
          <a:xfrm>
            <a:off x="636400" y="935825"/>
            <a:ext cx="1897500" cy="4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71" name="Google Shape;571;p38"/>
          <p:cNvSpPr txBox="1"/>
          <p:nvPr/>
        </p:nvSpPr>
        <p:spPr>
          <a:xfrm>
            <a:off x="636400" y="369175"/>
            <a:ext cx="11763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해윰</a:t>
            </a:r>
            <a:r>
              <a:rPr lang="ko" sz="3000" b="1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,</a:t>
            </a:r>
            <a:endParaRPr sz="500"/>
          </a:p>
        </p:txBody>
      </p:sp>
      <p:pic>
        <p:nvPicPr>
          <p:cNvPr id="572" name="Google Shape;572;p38"/>
          <p:cNvPicPr preferRelativeResize="0"/>
          <p:nvPr/>
        </p:nvPicPr>
        <p:blipFill rotWithShape="1">
          <a:blip r:embed="rId3">
            <a:alphaModFix/>
          </a:blip>
          <a:srcRect l="3241"/>
          <a:stretch/>
        </p:blipFill>
        <p:spPr>
          <a:xfrm>
            <a:off x="987475" y="2792625"/>
            <a:ext cx="2916301" cy="1433601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73" name="Google Shape;57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3775" y="1210475"/>
            <a:ext cx="3552750" cy="30157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74" name="Google Shape;574;p38"/>
          <p:cNvPicPr preferRelativeResize="0"/>
          <p:nvPr/>
        </p:nvPicPr>
        <p:blipFill rotWithShape="1">
          <a:blip r:embed="rId5">
            <a:alphaModFix/>
          </a:blip>
          <a:srcRect l="1432" r="3074"/>
          <a:stretch/>
        </p:blipFill>
        <p:spPr>
          <a:xfrm>
            <a:off x="987475" y="1210475"/>
            <a:ext cx="2916299" cy="1479709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75" name="Google Shape;575;p38"/>
          <p:cNvPicPr preferRelativeResize="0"/>
          <p:nvPr/>
        </p:nvPicPr>
        <p:blipFill rotWithShape="1">
          <a:blip r:embed="rId6">
            <a:alphaModFix/>
          </a:blip>
          <a:srcRect l="75837" b="34823"/>
          <a:stretch/>
        </p:blipFill>
        <p:spPr>
          <a:xfrm>
            <a:off x="4603775" y="1210475"/>
            <a:ext cx="379791" cy="301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38"/>
          <p:cNvSpPr txBox="1"/>
          <p:nvPr/>
        </p:nvSpPr>
        <p:spPr>
          <a:xfrm>
            <a:off x="3113843" y="4439425"/>
            <a:ext cx="29163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ajax를 이용한 그룹코드 검증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7" name="Google Shape;577;p38"/>
          <p:cNvSpPr/>
          <p:nvPr/>
        </p:nvSpPr>
        <p:spPr>
          <a:xfrm>
            <a:off x="4149975" y="2588688"/>
            <a:ext cx="207600" cy="55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8"/>
          <p:cNvSpPr/>
          <p:nvPr/>
        </p:nvSpPr>
        <p:spPr>
          <a:xfrm>
            <a:off x="1670175" y="3725775"/>
            <a:ext cx="780000" cy="369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9"/>
          <p:cNvSpPr txBox="1"/>
          <p:nvPr/>
        </p:nvSpPr>
        <p:spPr>
          <a:xfrm>
            <a:off x="1514950" y="559075"/>
            <a:ext cx="10188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채팅 페이지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84" name="Google Shape;584;p39"/>
          <p:cNvSpPr/>
          <p:nvPr/>
        </p:nvSpPr>
        <p:spPr>
          <a:xfrm>
            <a:off x="636400" y="935825"/>
            <a:ext cx="1897500" cy="4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85" name="Google Shape;585;p39"/>
          <p:cNvSpPr txBox="1"/>
          <p:nvPr/>
        </p:nvSpPr>
        <p:spPr>
          <a:xfrm>
            <a:off x="636400" y="369175"/>
            <a:ext cx="11763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해윰</a:t>
            </a:r>
            <a:r>
              <a:rPr lang="ko" sz="3000" b="1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,</a:t>
            </a:r>
            <a:endParaRPr sz="500"/>
          </a:p>
        </p:txBody>
      </p:sp>
      <p:pic>
        <p:nvPicPr>
          <p:cNvPr id="586" name="Google Shape;5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3650" y="369175"/>
            <a:ext cx="3278125" cy="4530299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87" name="Google Shape;58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247" y="1111345"/>
            <a:ext cx="3515990" cy="35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247" y="1470999"/>
            <a:ext cx="2795246" cy="1243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39"/>
          <p:cNvPicPr preferRelativeResize="0"/>
          <p:nvPr/>
        </p:nvPicPr>
        <p:blipFill rotWithShape="1">
          <a:blip r:embed="rId6">
            <a:alphaModFix/>
          </a:blip>
          <a:srcRect b="37791"/>
          <a:stretch/>
        </p:blipFill>
        <p:spPr>
          <a:xfrm>
            <a:off x="666247" y="2714695"/>
            <a:ext cx="3777856" cy="1720303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39"/>
          <p:cNvSpPr/>
          <p:nvPr/>
        </p:nvSpPr>
        <p:spPr>
          <a:xfrm>
            <a:off x="8023931" y="4510598"/>
            <a:ext cx="393300" cy="24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9"/>
          <p:cNvSpPr/>
          <p:nvPr/>
        </p:nvSpPr>
        <p:spPr>
          <a:xfrm>
            <a:off x="636408" y="1080875"/>
            <a:ext cx="3891300" cy="34296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9"/>
          <p:cNvSpPr txBox="1"/>
          <p:nvPr/>
        </p:nvSpPr>
        <p:spPr>
          <a:xfrm>
            <a:off x="636400" y="4510600"/>
            <a:ext cx="38913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Socket JS를 이용한 실시간 데이터 통신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0"/>
          <p:cNvSpPr/>
          <p:nvPr/>
        </p:nvSpPr>
        <p:spPr>
          <a:xfrm>
            <a:off x="636400" y="935825"/>
            <a:ext cx="1897500" cy="4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98" name="Google Shape;598;p40"/>
          <p:cNvSpPr txBox="1"/>
          <p:nvPr/>
        </p:nvSpPr>
        <p:spPr>
          <a:xfrm>
            <a:off x="636400" y="369175"/>
            <a:ext cx="11763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해윰</a:t>
            </a:r>
            <a:r>
              <a:rPr lang="ko" sz="3000" b="1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,</a:t>
            </a:r>
            <a:endParaRPr sz="500"/>
          </a:p>
        </p:txBody>
      </p:sp>
      <p:sp>
        <p:nvSpPr>
          <p:cNvPr id="599" name="Google Shape;599;p40"/>
          <p:cNvSpPr txBox="1"/>
          <p:nvPr/>
        </p:nvSpPr>
        <p:spPr>
          <a:xfrm>
            <a:off x="1514950" y="559075"/>
            <a:ext cx="10188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게시판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00" name="Google Shape;60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7575" y="3286875"/>
            <a:ext cx="2907251" cy="1628851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01" name="Google Shape;601;p40"/>
          <p:cNvSpPr/>
          <p:nvPr/>
        </p:nvSpPr>
        <p:spPr>
          <a:xfrm rot="5400000">
            <a:off x="2747400" y="2739763"/>
            <a:ext cx="207600" cy="55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2" name="Google Shape;602;p40"/>
          <p:cNvPicPr preferRelativeResize="0"/>
          <p:nvPr/>
        </p:nvPicPr>
        <p:blipFill rotWithShape="1">
          <a:blip r:embed="rId4">
            <a:alphaModFix/>
          </a:blip>
          <a:srcRect l="12152" r="4151"/>
          <a:stretch/>
        </p:blipFill>
        <p:spPr>
          <a:xfrm>
            <a:off x="5869775" y="1198850"/>
            <a:ext cx="2678924" cy="31723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03" name="Google Shape;603;p40"/>
          <p:cNvSpPr/>
          <p:nvPr/>
        </p:nvSpPr>
        <p:spPr>
          <a:xfrm>
            <a:off x="5364075" y="1749988"/>
            <a:ext cx="207600" cy="55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4" name="Google Shape;60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400" y="1198850"/>
            <a:ext cx="4429594" cy="1526988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05" name="Google Shape;605;p40"/>
          <p:cNvSpPr txBox="1"/>
          <p:nvPr/>
        </p:nvSpPr>
        <p:spPr>
          <a:xfrm>
            <a:off x="5973988" y="4487325"/>
            <a:ext cx="24705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DISQUS Open API 활용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1"/>
          <p:cNvSpPr txBox="1"/>
          <p:nvPr/>
        </p:nvSpPr>
        <p:spPr>
          <a:xfrm>
            <a:off x="1514950" y="559075"/>
            <a:ext cx="10188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앨범 페이지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1" name="Google Shape;611;p41"/>
          <p:cNvSpPr/>
          <p:nvPr/>
        </p:nvSpPr>
        <p:spPr>
          <a:xfrm>
            <a:off x="636400" y="935825"/>
            <a:ext cx="1897500" cy="4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12" name="Google Shape;612;p41"/>
          <p:cNvSpPr txBox="1"/>
          <p:nvPr/>
        </p:nvSpPr>
        <p:spPr>
          <a:xfrm>
            <a:off x="636400" y="369175"/>
            <a:ext cx="11763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해윰</a:t>
            </a:r>
            <a:r>
              <a:rPr lang="ko" sz="3000" b="1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,</a:t>
            </a:r>
            <a:endParaRPr sz="500"/>
          </a:p>
        </p:txBody>
      </p:sp>
      <p:pic>
        <p:nvPicPr>
          <p:cNvPr id="613" name="Google Shape;613;p41"/>
          <p:cNvPicPr preferRelativeResize="0"/>
          <p:nvPr/>
        </p:nvPicPr>
        <p:blipFill rotWithShape="1">
          <a:blip r:embed="rId3">
            <a:alphaModFix/>
          </a:blip>
          <a:srcRect r="4924"/>
          <a:stretch/>
        </p:blipFill>
        <p:spPr>
          <a:xfrm>
            <a:off x="636400" y="1137450"/>
            <a:ext cx="2203251" cy="3883426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14" name="Google Shape;614;p41"/>
          <p:cNvSpPr/>
          <p:nvPr/>
        </p:nvSpPr>
        <p:spPr>
          <a:xfrm>
            <a:off x="3127488" y="2800313"/>
            <a:ext cx="207600" cy="55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41"/>
          <p:cNvSpPr txBox="1"/>
          <p:nvPr/>
        </p:nvSpPr>
        <p:spPr>
          <a:xfrm>
            <a:off x="6407650" y="4458200"/>
            <a:ext cx="24705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kakao map Open API 활용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16" name="Google Shape;616;p41"/>
          <p:cNvPicPr preferRelativeResize="0"/>
          <p:nvPr/>
        </p:nvPicPr>
        <p:blipFill rotWithShape="1">
          <a:blip r:embed="rId4">
            <a:alphaModFix/>
          </a:blip>
          <a:srcRect r="6428"/>
          <a:stretch/>
        </p:blipFill>
        <p:spPr>
          <a:xfrm>
            <a:off x="3408625" y="495050"/>
            <a:ext cx="2228974" cy="4153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17" name="Google Shape;617;p41"/>
          <p:cNvPicPr preferRelativeResize="0"/>
          <p:nvPr/>
        </p:nvPicPr>
        <p:blipFill rotWithShape="1">
          <a:blip r:embed="rId5">
            <a:alphaModFix/>
          </a:blip>
          <a:srcRect t="77467" r="77154" b="14373"/>
          <a:stretch/>
        </p:blipFill>
        <p:spPr>
          <a:xfrm>
            <a:off x="6628488" y="1212800"/>
            <a:ext cx="2028824" cy="1168899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18" name="Google Shape;618;p41"/>
          <p:cNvPicPr preferRelativeResize="0"/>
          <p:nvPr/>
        </p:nvPicPr>
        <p:blipFill rotWithShape="1">
          <a:blip r:embed="rId5">
            <a:alphaModFix/>
          </a:blip>
          <a:srcRect r="6032"/>
          <a:stretch/>
        </p:blipFill>
        <p:spPr>
          <a:xfrm>
            <a:off x="4064775" y="1212799"/>
            <a:ext cx="2203250" cy="37824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19" name="Google Shape;619;p41"/>
          <p:cNvSpPr/>
          <p:nvPr/>
        </p:nvSpPr>
        <p:spPr>
          <a:xfrm>
            <a:off x="4064775" y="4124650"/>
            <a:ext cx="584700" cy="306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20" name="Google Shape;620;p41"/>
          <p:cNvCxnSpPr>
            <a:stCxn id="619" idx="3"/>
            <a:endCxn id="617" idx="2"/>
          </p:cNvCxnSpPr>
          <p:nvPr/>
        </p:nvCxnSpPr>
        <p:spPr>
          <a:xfrm rot="10800000" flipH="1">
            <a:off x="4649475" y="2381800"/>
            <a:ext cx="2993400" cy="1896000"/>
          </a:xfrm>
          <a:prstGeom prst="bentConnector2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2"/>
          <p:cNvSpPr txBox="1"/>
          <p:nvPr/>
        </p:nvSpPr>
        <p:spPr>
          <a:xfrm>
            <a:off x="1514950" y="559075"/>
            <a:ext cx="10188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일정 페이지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26" name="Google Shape;626;p42"/>
          <p:cNvSpPr/>
          <p:nvPr/>
        </p:nvSpPr>
        <p:spPr>
          <a:xfrm>
            <a:off x="636400" y="935825"/>
            <a:ext cx="1897500" cy="4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27" name="Google Shape;627;p42"/>
          <p:cNvSpPr txBox="1"/>
          <p:nvPr/>
        </p:nvSpPr>
        <p:spPr>
          <a:xfrm>
            <a:off x="636400" y="369175"/>
            <a:ext cx="11763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해윰</a:t>
            </a:r>
            <a:r>
              <a:rPr lang="ko" sz="3000" b="1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,</a:t>
            </a:r>
            <a:endParaRPr sz="500"/>
          </a:p>
        </p:txBody>
      </p:sp>
      <p:pic>
        <p:nvPicPr>
          <p:cNvPr id="628" name="Google Shape;628;p42"/>
          <p:cNvPicPr preferRelativeResize="0"/>
          <p:nvPr/>
        </p:nvPicPr>
        <p:blipFill rotWithShape="1">
          <a:blip r:embed="rId3">
            <a:alphaModFix/>
          </a:blip>
          <a:srcRect r="6103" b="7935"/>
          <a:stretch/>
        </p:blipFill>
        <p:spPr>
          <a:xfrm>
            <a:off x="636400" y="1291825"/>
            <a:ext cx="5052726" cy="3464726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29" name="Google Shape;629;p42"/>
          <p:cNvPicPr preferRelativeResize="0"/>
          <p:nvPr/>
        </p:nvPicPr>
        <p:blipFill rotWithShape="1">
          <a:blip r:embed="rId4">
            <a:alphaModFix/>
          </a:blip>
          <a:srcRect l="10040" r="2958" b="4589"/>
          <a:stretch/>
        </p:blipFill>
        <p:spPr>
          <a:xfrm>
            <a:off x="6256725" y="1711513"/>
            <a:ext cx="2393175" cy="23515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30" name="Google Shape;630;p42"/>
          <p:cNvSpPr/>
          <p:nvPr/>
        </p:nvSpPr>
        <p:spPr>
          <a:xfrm>
            <a:off x="3725450" y="3100725"/>
            <a:ext cx="745200" cy="673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1" name="Google Shape;631;p42"/>
          <p:cNvCxnSpPr>
            <a:stCxn id="630" idx="3"/>
            <a:endCxn id="629" idx="1"/>
          </p:cNvCxnSpPr>
          <p:nvPr/>
        </p:nvCxnSpPr>
        <p:spPr>
          <a:xfrm rot="10800000" flipH="1">
            <a:off x="4470650" y="2887275"/>
            <a:ext cx="1786200" cy="550200"/>
          </a:xfrm>
          <a:prstGeom prst="bentConnector3">
            <a:avLst>
              <a:gd name="adj1" fmla="val 4999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2" name="Google Shape;632;p42"/>
          <p:cNvSpPr txBox="1"/>
          <p:nvPr/>
        </p:nvSpPr>
        <p:spPr>
          <a:xfrm>
            <a:off x="5823700" y="4328150"/>
            <a:ext cx="32985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JavaScript를 이용한 일정 관리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3"/>
          <p:cNvSpPr txBox="1"/>
          <p:nvPr/>
        </p:nvSpPr>
        <p:spPr>
          <a:xfrm>
            <a:off x="1514950" y="559075"/>
            <a:ext cx="10188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투표 페이지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38" name="Google Shape;638;p43"/>
          <p:cNvSpPr/>
          <p:nvPr/>
        </p:nvSpPr>
        <p:spPr>
          <a:xfrm>
            <a:off x="636400" y="935825"/>
            <a:ext cx="1897500" cy="4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39" name="Google Shape;639;p43"/>
          <p:cNvSpPr txBox="1"/>
          <p:nvPr/>
        </p:nvSpPr>
        <p:spPr>
          <a:xfrm>
            <a:off x="636400" y="369175"/>
            <a:ext cx="11763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해윰</a:t>
            </a:r>
            <a:r>
              <a:rPr lang="ko" sz="3000" b="1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,</a:t>
            </a:r>
            <a:endParaRPr sz="500"/>
          </a:p>
        </p:txBody>
      </p:sp>
      <p:pic>
        <p:nvPicPr>
          <p:cNvPr id="640" name="Google Shape;64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700" y="1333313"/>
            <a:ext cx="3314626" cy="29781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41" name="Google Shape;64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2627" y="865375"/>
            <a:ext cx="3019664" cy="3913976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42" name="Google Shape;642;p43"/>
          <p:cNvSpPr/>
          <p:nvPr/>
        </p:nvSpPr>
        <p:spPr>
          <a:xfrm>
            <a:off x="4615663" y="2543525"/>
            <a:ext cx="207600" cy="55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43"/>
          <p:cNvSpPr txBox="1"/>
          <p:nvPr/>
        </p:nvSpPr>
        <p:spPr>
          <a:xfrm>
            <a:off x="891700" y="4531350"/>
            <a:ext cx="33147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JavaScript를 이용한 투표항목 추가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44" name="Google Shape;644;p43"/>
          <p:cNvSpPr/>
          <p:nvPr/>
        </p:nvSpPr>
        <p:spPr>
          <a:xfrm>
            <a:off x="970050" y="3457050"/>
            <a:ext cx="544800" cy="234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44"/>
          <p:cNvSpPr txBox="1"/>
          <p:nvPr/>
        </p:nvSpPr>
        <p:spPr>
          <a:xfrm>
            <a:off x="1514950" y="559075"/>
            <a:ext cx="10188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투표 페이지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50" name="Google Shape;650;p44"/>
          <p:cNvSpPr/>
          <p:nvPr/>
        </p:nvSpPr>
        <p:spPr>
          <a:xfrm>
            <a:off x="636400" y="935825"/>
            <a:ext cx="1897500" cy="4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51" name="Google Shape;651;p44"/>
          <p:cNvSpPr txBox="1"/>
          <p:nvPr/>
        </p:nvSpPr>
        <p:spPr>
          <a:xfrm>
            <a:off x="636400" y="369175"/>
            <a:ext cx="11763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해윰</a:t>
            </a:r>
            <a:r>
              <a:rPr lang="ko" sz="3000" b="1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,</a:t>
            </a:r>
            <a:endParaRPr sz="500"/>
          </a:p>
        </p:txBody>
      </p:sp>
      <p:pic>
        <p:nvPicPr>
          <p:cNvPr id="652" name="Google Shape;65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807" y="1193300"/>
            <a:ext cx="2727822" cy="333276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53" name="Google Shape;653;p44"/>
          <p:cNvSpPr/>
          <p:nvPr/>
        </p:nvSpPr>
        <p:spPr>
          <a:xfrm>
            <a:off x="4427725" y="2580838"/>
            <a:ext cx="207600" cy="55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4" name="Google Shape;65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1430" y="1193300"/>
            <a:ext cx="2808758" cy="3332761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55" name="Google Shape;655;p44"/>
          <p:cNvSpPr txBox="1"/>
          <p:nvPr/>
        </p:nvSpPr>
        <p:spPr>
          <a:xfrm>
            <a:off x="2117699" y="4555575"/>
            <a:ext cx="49086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ajax &amp; google chart를 이용한 투표하기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56" name="Google Shape;656;p44"/>
          <p:cNvSpPr/>
          <p:nvPr/>
        </p:nvSpPr>
        <p:spPr>
          <a:xfrm>
            <a:off x="2149875" y="4264375"/>
            <a:ext cx="512700" cy="226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/>
        </p:nvSpPr>
        <p:spPr>
          <a:xfrm>
            <a:off x="2794334" y="2953856"/>
            <a:ext cx="1418100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50" tIns="40775" rIns="81550" bIns="40775" anchor="t" anchorCtr="0">
            <a:noAutofit/>
          </a:bodyPr>
          <a:lstStyle/>
          <a:p>
            <a:pPr marL="0" marR="0" lvl="0" indent="0" algn="ctr" rtl="0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작업 분할 기획표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업무분할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작업일정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8" name="Google Shape;78;p18"/>
          <p:cNvSpPr/>
          <p:nvPr/>
        </p:nvSpPr>
        <p:spPr>
          <a:xfrm>
            <a:off x="1413884" y="1861219"/>
            <a:ext cx="389934" cy="3898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991" y="6559"/>
                </a:moveTo>
                <a:cubicBezTo>
                  <a:pt x="12727" y="6341"/>
                  <a:pt x="12420" y="6172"/>
                  <a:pt x="12078" y="6058"/>
                </a:cubicBezTo>
                <a:cubicBezTo>
                  <a:pt x="11737" y="5946"/>
                  <a:pt x="11367" y="5889"/>
                  <a:pt x="10978" y="5889"/>
                </a:cubicBezTo>
                <a:cubicBezTo>
                  <a:pt x="10477" y="5889"/>
                  <a:pt x="10025" y="5967"/>
                  <a:pt x="9633" y="6120"/>
                </a:cubicBezTo>
                <a:cubicBezTo>
                  <a:pt x="9239" y="6275"/>
                  <a:pt x="8900" y="6494"/>
                  <a:pt x="8623" y="6771"/>
                </a:cubicBezTo>
                <a:cubicBezTo>
                  <a:pt x="8346" y="7049"/>
                  <a:pt x="8133" y="7392"/>
                  <a:pt x="7992" y="7788"/>
                </a:cubicBezTo>
                <a:cubicBezTo>
                  <a:pt x="7853" y="8180"/>
                  <a:pt x="7782" y="8620"/>
                  <a:pt x="7782" y="9096"/>
                </a:cubicBezTo>
                <a:lnTo>
                  <a:pt x="7782" y="9217"/>
                </a:lnTo>
                <a:lnTo>
                  <a:pt x="8880" y="9217"/>
                </a:lnTo>
                <a:lnTo>
                  <a:pt x="8877" y="9093"/>
                </a:lnTo>
                <a:cubicBezTo>
                  <a:pt x="8868" y="8767"/>
                  <a:pt x="8908" y="8461"/>
                  <a:pt x="8993" y="8187"/>
                </a:cubicBezTo>
                <a:cubicBezTo>
                  <a:pt x="9079" y="7914"/>
                  <a:pt x="9207" y="7675"/>
                  <a:pt x="9377" y="7473"/>
                </a:cubicBezTo>
                <a:cubicBezTo>
                  <a:pt x="9545" y="7274"/>
                  <a:pt x="9762" y="7115"/>
                  <a:pt x="10024" y="7000"/>
                </a:cubicBezTo>
                <a:cubicBezTo>
                  <a:pt x="10287" y="6884"/>
                  <a:pt x="10594" y="6827"/>
                  <a:pt x="10937" y="6827"/>
                </a:cubicBezTo>
                <a:cubicBezTo>
                  <a:pt x="11182" y="6827"/>
                  <a:pt x="11418" y="6868"/>
                  <a:pt x="11639" y="6950"/>
                </a:cubicBezTo>
                <a:cubicBezTo>
                  <a:pt x="11858" y="7032"/>
                  <a:pt x="12053" y="7146"/>
                  <a:pt x="12218" y="7289"/>
                </a:cubicBezTo>
                <a:cubicBezTo>
                  <a:pt x="12381" y="7431"/>
                  <a:pt x="12512" y="7605"/>
                  <a:pt x="12609" y="7808"/>
                </a:cubicBezTo>
                <a:cubicBezTo>
                  <a:pt x="12704" y="8011"/>
                  <a:pt x="12752" y="8236"/>
                  <a:pt x="12752" y="8478"/>
                </a:cubicBezTo>
                <a:cubicBezTo>
                  <a:pt x="12752" y="8797"/>
                  <a:pt x="12674" y="9089"/>
                  <a:pt x="12519" y="9350"/>
                </a:cubicBezTo>
                <a:cubicBezTo>
                  <a:pt x="12359" y="9618"/>
                  <a:pt x="12154" y="9865"/>
                  <a:pt x="11913" y="10082"/>
                </a:cubicBezTo>
                <a:cubicBezTo>
                  <a:pt x="11624" y="10337"/>
                  <a:pt x="11374" y="10568"/>
                  <a:pt x="11170" y="10771"/>
                </a:cubicBezTo>
                <a:cubicBezTo>
                  <a:pt x="10959" y="10979"/>
                  <a:pt x="10789" y="11200"/>
                  <a:pt x="10662" y="11428"/>
                </a:cubicBezTo>
                <a:cubicBezTo>
                  <a:pt x="10534" y="11657"/>
                  <a:pt x="10441" y="11916"/>
                  <a:pt x="10385" y="12199"/>
                </a:cubicBezTo>
                <a:cubicBezTo>
                  <a:pt x="10329" y="12478"/>
                  <a:pt x="10305" y="12827"/>
                  <a:pt x="10315" y="13237"/>
                </a:cubicBezTo>
                <a:lnTo>
                  <a:pt x="10318" y="13355"/>
                </a:lnTo>
                <a:lnTo>
                  <a:pt x="11407" y="13355"/>
                </a:lnTo>
                <a:lnTo>
                  <a:pt x="11410" y="13237"/>
                </a:lnTo>
                <a:cubicBezTo>
                  <a:pt x="11418" y="12838"/>
                  <a:pt x="11436" y="12531"/>
                  <a:pt x="11463" y="12322"/>
                </a:cubicBezTo>
                <a:cubicBezTo>
                  <a:pt x="11488" y="12125"/>
                  <a:pt x="11538" y="11956"/>
                  <a:pt x="11611" y="11821"/>
                </a:cubicBezTo>
                <a:cubicBezTo>
                  <a:pt x="11687" y="11684"/>
                  <a:pt x="11803" y="11541"/>
                  <a:pt x="11959" y="11399"/>
                </a:cubicBezTo>
                <a:cubicBezTo>
                  <a:pt x="12127" y="11245"/>
                  <a:pt x="12351" y="11031"/>
                  <a:pt x="12630" y="10762"/>
                </a:cubicBezTo>
                <a:cubicBezTo>
                  <a:pt x="12979" y="10441"/>
                  <a:pt x="13270" y="10102"/>
                  <a:pt x="13495" y="9753"/>
                </a:cubicBezTo>
                <a:cubicBezTo>
                  <a:pt x="13729" y="9393"/>
                  <a:pt x="13847" y="8952"/>
                  <a:pt x="13847" y="8439"/>
                </a:cubicBezTo>
                <a:cubicBezTo>
                  <a:pt x="13847" y="8038"/>
                  <a:pt x="13770" y="7675"/>
                  <a:pt x="13618" y="7362"/>
                </a:cubicBezTo>
                <a:cubicBezTo>
                  <a:pt x="13467" y="7050"/>
                  <a:pt x="13256" y="6780"/>
                  <a:pt x="12991" y="6559"/>
                </a:cubicBezTo>
                <a:moveTo>
                  <a:pt x="10179" y="15706"/>
                </a:moveTo>
                <a:lnTo>
                  <a:pt x="11558" y="15706"/>
                </a:lnTo>
                <a:lnTo>
                  <a:pt x="11558" y="14072"/>
                </a:lnTo>
                <a:lnTo>
                  <a:pt x="10179" y="14072"/>
                </a:lnTo>
                <a:cubicBezTo>
                  <a:pt x="10179" y="14072"/>
                  <a:pt x="10179" y="15706"/>
                  <a:pt x="10179" y="15706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9" name="Google Shape;79;p18"/>
          <p:cNvSpPr/>
          <p:nvPr/>
        </p:nvSpPr>
        <p:spPr>
          <a:xfrm>
            <a:off x="7205838" y="1861221"/>
            <a:ext cx="389934" cy="3189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0" name="Google Shape;80;p18"/>
          <p:cNvSpPr txBox="1"/>
          <p:nvPr/>
        </p:nvSpPr>
        <p:spPr>
          <a:xfrm>
            <a:off x="3108629" y="2385035"/>
            <a:ext cx="7896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계획</a:t>
            </a:r>
            <a:endParaRPr sz="2000" b="1" i="0" u="none" strike="noStrike" cap="none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81" name="Google Shape;81;p18"/>
          <p:cNvGrpSpPr/>
          <p:nvPr/>
        </p:nvGrpSpPr>
        <p:grpSpPr>
          <a:xfrm>
            <a:off x="2531670" y="1588587"/>
            <a:ext cx="3828027" cy="3023154"/>
            <a:chOff x="7072000" y="4970155"/>
            <a:chExt cx="10205350" cy="5310300"/>
          </a:xfrm>
        </p:grpSpPr>
        <p:cxnSp>
          <p:nvCxnSpPr>
            <p:cNvPr id="82" name="Google Shape;82;p18"/>
            <p:cNvCxnSpPr/>
            <p:nvPr/>
          </p:nvCxnSpPr>
          <p:spPr>
            <a:xfrm>
              <a:off x="17277350" y="4970155"/>
              <a:ext cx="0" cy="53100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3" name="Google Shape;83;p18"/>
            <p:cNvCxnSpPr/>
            <p:nvPr/>
          </p:nvCxnSpPr>
          <p:spPr>
            <a:xfrm>
              <a:off x="12166511" y="4970155"/>
              <a:ext cx="0" cy="53103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" name="Google Shape;84;p18"/>
            <p:cNvCxnSpPr/>
            <p:nvPr/>
          </p:nvCxnSpPr>
          <p:spPr>
            <a:xfrm>
              <a:off x="7072000" y="4970155"/>
              <a:ext cx="0" cy="53103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5" name="Google Shape;85;p18"/>
          <p:cNvSpPr txBox="1"/>
          <p:nvPr/>
        </p:nvSpPr>
        <p:spPr>
          <a:xfrm>
            <a:off x="1216238" y="2385007"/>
            <a:ext cx="8016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개요</a:t>
            </a:r>
            <a:endParaRPr sz="2000" b="1" i="0" u="none" strike="noStrike" cap="none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6" name="Google Shape;86;p18"/>
          <p:cNvSpPr txBox="1"/>
          <p:nvPr/>
        </p:nvSpPr>
        <p:spPr>
          <a:xfrm>
            <a:off x="4945892" y="2385007"/>
            <a:ext cx="9105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설계</a:t>
            </a:r>
            <a:endParaRPr sz="2000" b="1" i="0" u="none" strike="noStrike" cap="none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7" name="Google Shape;87;p18"/>
          <p:cNvSpPr txBox="1"/>
          <p:nvPr/>
        </p:nvSpPr>
        <p:spPr>
          <a:xfrm>
            <a:off x="6541232" y="2385063"/>
            <a:ext cx="17061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구현 및 테스트</a:t>
            </a:r>
            <a:endParaRPr sz="2000" b="1" i="0" u="none" strike="noStrike" cap="none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8" name="Google Shape;88;p18"/>
          <p:cNvSpPr txBox="1"/>
          <p:nvPr/>
        </p:nvSpPr>
        <p:spPr>
          <a:xfrm>
            <a:off x="896668" y="2953856"/>
            <a:ext cx="14181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50" tIns="40775" rIns="81550" bIns="40775" anchor="t" anchorCtr="0">
            <a:noAutofit/>
          </a:bodyPr>
          <a:lstStyle/>
          <a:p>
            <a:pPr marL="0" marR="0" lvl="0" indent="0" algn="ctr" rtl="0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소개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개발목적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참고사례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기능 소개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9" name="Google Shape;89;p18"/>
          <p:cNvSpPr txBox="1"/>
          <p:nvPr/>
        </p:nvSpPr>
        <p:spPr>
          <a:xfrm>
            <a:off x="4692000" y="2953875"/>
            <a:ext cx="1418100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50" tIns="40775" rIns="81550" bIns="40775" anchor="t" anchorCtr="0">
            <a:noAutofit/>
          </a:bodyPr>
          <a:lstStyle/>
          <a:p>
            <a:pPr marL="0" lvl="0" indent="0" algn="ctr" rtl="0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개발환경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기능 정의서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데이터베이스 설계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6608093" y="2953900"/>
            <a:ext cx="1585500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50" tIns="40775" rIns="81550" bIns="40775" anchor="t" anchorCtr="0">
            <a:noAutofit/>
          </a:bodyPr>
          <a:lstStyle/>
          <a:p>
            <a:pPr marL="0" marR="0" lvl="0" indent="0" algn="ctr" rtl="0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핵심기능 및 시연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차후 개발 내용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후기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1951650" y="1062813"/>
            <a:ext cx="52407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rPr>
              <a:t>소셜 웹 어플리케이션 프로젝트 ‘ 해윰 ’</a:t>
            </a:r>
            <a:endParaRPr sz="1200">
              <a:solidFill>
                <a:srgbClr val="99999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4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999999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3426872" y="369207"/>
            <a:ext cx="22902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    차</a:t>
            </a:r>
            <a:endParaRPr sz="5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93" name="Google Shape;93;p18"/>
          <p:cNvSpPr/>
          <p:nvPr/>
        </p:nvSpPr>
        <p:spPr>
          <a:xfrm>
            <a:off x="3308471" y="1852359"/>
            <a:ext cx="389934" cy="3366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4" name="Google Shape;94;p18"/>
          <p:cNvSpPr/>
          <p:nvPr/>
        </p:nvSpPr>
        <p:spPr>
          <a:xfrm>
            <a:off x="5228419" y="1848056"/>
            <a:ext cx="345384" cy="3452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2012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2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8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2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8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2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9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9"/>
                  <a:pt x="3000" y="4715"/>
                </a:cubicBezTo>
                <a:lnTo>
                  <a:pt x="4715" y="3000"/>
                </a:lnTo>
                <a:lnTo>
                  <a:pt x="5621" y="3543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2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2"/>
                  <a:pt x="9331" y="2006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6"/>
                </a:lnTo>
                <a:cubicBezTo>
                  <a:pt x="12356" y="2352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2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3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9"/>
                  <a:pt x="18597" y="4722"/>
                  <a:pt x="18595" y="4725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2"/>
                  <a:pt x="20618" y="12012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9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5"/>
                </a:cubicBezTo>
                <a:lnTo>
                  <a:pt x="15473" y="2701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1"/>
                </a:cubicBezTo>
                <a:lnTo>
                  <a:pt x="5200" y="2145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9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2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3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3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2"/>
                  <a:pt x="21233" y="8730"/>
                  <a:pt x="20880" y="8641"/>
                </a:cubicBezTo>
                <a:moveTo>
                  <a:pt x="15709" y="10800"/>
                </a:moveTo>
                <a:cubicBezTo>
                  <a:pt x="15709" y="13346"/>
                  <a:pt x="13771" y="15438"/>
                  <a:pt x="11291" y="15685"/>
                </a:cubicBezTo>
                <a:lnTo>
                  <a:pt x="11291" y="12694"/>
                </a:lnTo>
                <a:cubicBezTo>
                  <a:pt x="12137" y="12476"/>
                  <a:pt x="12764" y="11714"/>
                  <a:pt x="12764" y="10800"/>
                </a:cubicBezTo>
                <a:cubicBezTo>
                  <a:pt x="12764" y="10630"/>
                  <a:pt x="12735" y="10468"/>
                  <a:pt x="12694" y="10310"/>
                </a:cubicBezTo>
                <a:lnTo>
                  <a:pt x="15308" y="8857"/>
                </a:lnTo>
                <a:cubicBezTo>
                  <a:pt x="15565" y="9453"/>
                  <a:pt x="15709" y="10110"/>
                  <a:pt x="15709" y="10800"/>
                </a:cubicBezTo>
                <a:moveTo>
                  <a:pt x="9818" y="10800"/>
                </a:move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cubicBezTo>
                  <a:pt x="10258" y="11782"/>
                  <a:pt x="9818" y="11342"/>
                  <a:pt x="9818" y="10800"/>
                </a:cubicBezTo>
                <a:moveTo>
                  <a:pt x="10309" y="15685"/>
                </a:moveTo>
                <a:cubicBezTo>
                  <a:pt x="7829" y="15438"/>
                  <a:pt x="5891" y="13346"/>
                  <a:pt x="5891" y="10800"/>
                </a:cubicBezTo>
                <a:cubicBezTo>
                  <a:pt x="5891" y="10110"/>
                  <a:pt x="6035" y="9453"/>
                  <a:pt x="6292" y="8857"/>
                </a:cubicBezTo>
                <a:lnTo>
                  <a:pt x="8906" y="10310"/>
                </a:lnTo>
                <a:cubicBezTo>
                  <a:pt x="8865" y="10468"/>
                  <a:pt x="8836" y="10630"/>
                  <a:pt x="8836" y="10800"/>
                </a:cubicBezTo>
                <a:cubicBezTo>
                  <a:pt x="8836" y="11714"/>
                  <a:pt x="9463" y="12476"/>
                  <a:pt x="10309" y="12694"/>
                </a:cubicBezTo>
                <a:cubicBezTo>
                  <a:pt x="10309" y="12694"/>
                  <a:pt x="10309" y="15685"/>
                  <a:pt x="10309" y="15685"/>
                </a:cubicBezTo>
                <a:close/>
                <a:moveTo>
                  <a:pt x="10800" y="5891"/>
                </a:moveTo>
                <a:cubicBezTo>
                  <a:pt x="12470" y="5891"/>
                  <a:pt x="13942" y="6727"/>
                  <a:pt x="14829" y="8000"/>
                </a:cubicBezTo>
                <a:lnTo>
                  <a:pt x="12220" y="9450"/>
                </a:lnTo>
                <a:cubicBezTo>
                  <a:pt x="11862" y="9074"/>
                  <a:pt x="11360" y="8836"/>
                  <a:pt x="10800" y="8836"/>
                </a:cubicBezTo>
                <a:cubicBezTo>
                  <a:pt x="10240" y="8836"/>
                  <a:pt x="9738" y="9074"/>
                  <a:pt x="9380" y="9450"/>
                </a:cubicBezTo>
                <a:lnTo>
                  <a:pt x="6771" y="8000"/>
                </a:lnTo>
                <a:cubicBezTo>
                  <a:pt x="7658" y="6727"/>
                  <a:pt x="9130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5" name="Google Shape;95;p18"/>
          <p:cNvSpPr/>
          <p:nvPr/>
        </p:nvSpPr>
        <p:spPr>
          <a:xfrm>
            <a:off x="3689658" y="900966"/>
            <a:ext cx="1764600" cy="4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0350" y="1095388"/>
            <a:ext cx="3588932" cy="3816726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45"/>
          <p:cNvSpPr txBox="1"/>
          <p:nvPr/>
        </p:nvSpPr>
        <p:spPr>
          <a:xfrm>
            <a:off x="1514950" y="559075"/>
            <a:ext cx="10188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투표 페이지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63" name="Google Shape;663;p45"/>
          <p:cNvSpPr/>
          <p:nvPr/>
        </p:nvSpPr>
        <p:spPr>
          <a:xfrm>
            <a:off x="636400" y="935825"/>
            <a:ext cx="1897500" cy="4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64" name="Google Shape;664;p45"/>
          <p:cNvSpPr txBox="1"/>
          <p:nvPr/>
        </p:nvSpPr>
        <p:spPr>
          <a:xfrm>
            <a:off x="636400" y="369175"/>
            <a:ext cx="11763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해윰</a:t>
            </a:r>
            <a:r>
              <a:rPr lang="ko" sz="3000" b="1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,</a:t>
            </a:r>
            <a:endParaRPr sz="500"/>
          </a:p>
        </p:txBody>
      </p:sp>
      <p:pic>
        <p:nvPicPr>
          <p:cNvPr id="665" name="Google Shape;66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825" y="1331025"/>
            <a:ext cx="2628807" cy="3119227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66" name="Google Shape;666;p45"/>
          <p:cNvSpPr/>
          <p:nvPr/>
        </p:nvSpPr>
        <p:spPr>
          <a:xfrm>
            <a:off x="3058225" y="2611788"/>
            <a:ext cx="207600" cy="55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7" name="Google Shape;667;p45"/>
          <p:cNvPicPr preferRelativeResize="0"/>
          <p:nvPr/>
        </p:nvPicPr>
        <p:blipFill rotWithShape="1">
          <a:blip r:embed="rId5">
            <a:alphaModFix/>
          </a:blip>
          <a:srcRect t="38365" r="75937" b="4491"/>
          <a:stretch/>
        </p:blipFill>
        <p:spPr>
          <a:xfrm>
            <a:off x="3676738" y="1791225"/>
            <a:ext cx="1550074" cy="12796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68" name="Google Shape;668;p45"/>
          <p:cNvPicPr preferRelativeResize="0"/>
          <p:nvPr/>
        </p:nvPicPr>
        <p:blipFill rotWithShape="1">
          <a:blip r:embed="rId6">
            <a:alphaModFix/>
          </a:blip>
          <a:srcRect l="16717" t="29484" r="27816" b="35009"/>
          <a:stretch/>
        </p:blipFill>
        <p:spPr>
          <a:xfrm>
            <a:off x="3333425" y="3298200"/>
            <a:ext cx="2477151" cy="670649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45"/>
          <p:cNvSpPr txBox="1"/>
          <p:nvPr/>
        </p:nvSpPr>
        <p:spPr>
          <a:xfrm>
            <a:off x="318224" y="4531350"/>
            <a:ext cx="49086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ajax &amp; google chart를 이용한 투표결과 반영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0" name="Google Shape;670;p45"/>
          <p:cNvSpPr/>
          <p:nvPr/>
        </p:nvSpPr>
        <p:spPr>
          <a:xfrm>
            <a:off x="1002250" y="4115850"/>
            <a:ext cx="512700" cy="226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45"/>
          <p:cNvSpPr/>
          <p:nvPr/>
        </p:nvSpPr>
        <p:spPr>
          <a:xfrm>
            <a:off x="391000" y="2415425"/>
            <a:ext cx="2190300" cy="226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46"/>
          <p:cNvSpPr txBox="1"/>
          <p:nvPr/>
        </p:nvSpPr>
        <p:spPr>
          <a:xfrm>
            <a:off x="1514950" y="559075"/>
            <a:ext cx="10188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메인 페이지 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7" name="Google Shape;677;p46"/>
          <p:cNvSpPr/>
          <p:nvPr/>
        </p:nvSpPr>
        <p:spPr>
          <a:xfrm>
            <a:off x="636400" y="935825"/>
            <a:ext cx="1897500" cy="4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78" name="Google Shape;678;p46"/>
          <p:cNvSpPr txBox="1"/>
          <p:nvPr/>
        </p:nvSpPr>
        <p:spPr>
          <a:xfrm>
            <a:off x="636400" y="369175"/>
            <a:ext cx="11763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해윰</a:t>
            </a:r>
            <a:r>
              <a:rPr lang="ko" sz="3000" b="1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,</a:t>
            </a:r>
            <a:endParaRPr sz="500"/>
          </a:p>
        </p:txBody>
      </p:sp>
      <p:pic>
        <p:nvPicPr>
          <p:cNvPr id="679" name="Google Shape;679;p46"/>
          <p:cNvPicPr preferRelativeResize="0"/>
          <p:nvPr/>
        </p:nvPicPr>
        <p:blipFill rotWithShape="1">
          <a:blip r:embed="rId3">
            <a:alphaModFix/>
          </a:blip>
          <a:srcRect l="1996" r="1996"/>
          <a:stretch/>
        </p:blipFill>
        <p:spPr>
          <a:xfrm>
            <a:off x="779800" y="1220125"/>
            <a:ext cx="4195344" cy="3168527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80" name="Google Shape;680;p46"/>
          <p:cNvSpPr txBox="1"/>
          <p:nvPr/>
        </p:nvSpPr>
        <p:spPr>
          <a:xfrm>
            <a:off x="2539125" y="4468300"/>
            <a:ext cx="8745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메인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81" name="Google Shape;681;p46"/>
          <p:cNvSpPr/>
          <p:nvPr/>
        </p:nvSpPr>
        <p:spPr>
          <a:xfrm rot="5400000">
            <a:off x="0" y="0"/>
            <a:ext cx="589500" cy="5895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2" name="Google Shape;682;p46"/>
          <p:cNvPicPr preferRelativeResize="0"/>
          <p:nvPr/>
        </p:nvPicPr>
        <p:blipFill rotWithShape="1">
          <a:blip r:embed="rId4">
            <a:alphaModFix/>
          </a:blip>
          <a:srcRect t="9890" b="9890"/>
          <a:stretch/>
        </p:blipFill>
        <p:spPr>
          <a:xfrm>
            <a:off x="5473550" y="1220113"/>
            <a:ext cx="2890650" cy="2909737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83" name="Google Shape;683;p46"/>
          <p:cNvSpPr txBox="1"/>
          <p:nvPr/>
        </p:nvSpPr>
        <p:spPr>
          <a:xfrm>
            <a:off x="6481625" y="4468300"/>
            <a:ext cx="8745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회원가입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84" name="Google Shape;684;p46"/>
          <p:cNvSpPr/>
          <p:nvPr/>
        </p:nvSpPr>
        <p:spPr>
          <a:xfrm>
            <a:off x="3476425" y="2643200"/>
            <a:ext cx="428700" cy="136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46"/>
          <p:cNvSpPr/>
          <p:nvPr/>
        </p:nvSpPr>
        <p:spPr>
          <a:xfrm>
            <a:off x="5120550" y="2582763"/>
            <a:ext cx="207600" cy="55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7"/>
          <p:cNvSpPr txBox="1"/>
          <p:nvPr/>
        </p:nvSpPr>
        <p:spPr>
          <a:xfrm>
            <a:off x="1514950" y="559075"/>
            <a:ext cx="10188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유저 페이지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91" name="Google Shape;691;p47"/>
          <p:cNvSpPr/>
          <p:nvPr/>
        </p:nvSpPr>
        <p:spPr>
          <a:xfrm>
            <a:off x="636400" y="935825"/>
            <a:ext cx="1897500" cy="4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92" name="Google Shape;692;p47"/>
          <p:cNvSpPr txBox="1"/>
          <p:nvPr/>
        </p:nvSpPr>
        <p:spPr>
          <a:xfrm>
            <a:off x="636400" y="369175"/>
            <a:ext cx="10188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해윰</a:t>
            </a:r>
            <a:r>
              <a:rPr lang="ko" sz="3000" b="1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,</a:t>
            </a:r>
            <a:endParaRPr sz="500"/>
          </a:p>
        </p:txBody>
      </p:sp>
      <p:sp>
        <p:nvSpPr>
          <p:cNvPr id="693" name="Google Shape;693;p47"/>
          <p:cNvSpPr/>
          <p:nvPr/>
        </p:nvSpPr>
        <p:spPr>
          <a:xfrm rot="5400000">
            <a:off x="0" y="0"/>
            <a:ext cx="589500" cy="5895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4" name="Google Shape;694;p47"/>
          <p:cNvPicPr preferRelativeResize="0"/>
          <p:nvPr/>
        </p:nvPicPr>
        <p:blipFill rotWithShape="1">
          <a:blip r:embed="rId3">
            <a:alphaModFix/>
          </a:blip>
          <a:srcRect t="12455" b="12463"/>
          <a:stretch/>
        </p:blipFill>
        <p:spPr>
          <a:xfrm>
            <a:off x="1285250" y="1426450"/>
            <a:ext cx="2756874" cy="24751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95" name="Google Shape;695;p47"/>
          <p:cNvPicPr preferRelativeResize="0"/>
          <p:nvPr/>
        </p:nvPicPr>
        <p:blipFill rotWithShape="1">
          <a:blip r:embed="rId4">
            <a:alphaModFix/>
          </a:blip>
          <a:srcRect l="6010" t="11687" r="5728" b="11672"/>
          <a:stretch/>
        </p:blipFill>
        <p:spPr>
          <a:xfrm>
            <a:off x="2002900" y="1709650"/>
            <a:ext cx="2013675" cy="2642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96" name="Google Shape;696;p47"/>
          <p:cNvPicPr preferRelativeResize="0"/>
          <p:nvPr/>
        </p:nvPicPr>
        <p:blipFill rotWithShape="1">
          <a:blip r:embed="rId5">
            <a:alphaModFix/>
          </a:blip>
          <a:srcRect l="3183" t="4287" r="3192" b="4296"/>
          <a:stretch/>
        </p:blipFill>
        <p:spPr>
          <a:xfrm>
            <a:off x="2328012" y="2526700"/>
            <a:ext cx="2013675" cy="3063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97" name="Google Shape;697;p47"/>
          <p:cNvSpPr txBox="1"/>
          <p:nvPr/>
        </p:nvSpPr>
        <p:spPr>
          <a:xfrm>
            <a:off x="879427" y="4172575"/>
            <a:ext cx="35685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로그인 : 회원 사용자의 데이터 조회 검증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98" name="Google Shape;698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2362" y="1426442"/>
            <a:ext cx="3152202" cy="2591417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99" name="Google Shape;699;p47"/>
          <p:cNvSpPr/>
          <p:nvPr/>
        </p:nvSpPr>
        <p:spPr>
          <a:xfrm>
            <a:off x="6601236" y="3385500"/>
            <a:ext cx="676500" cy="180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47"/>
          <p:cNvSpPr txBox="1"/>
          <p:nvPr/>
        </p:nvSpPr>
        <p:spPr>
          <a:xfrm>
            <a:off x="5230306" y="4172575"/>
            <a:ext cx="29163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회원정보 수정 : 데이터 검증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8"/>
          <p:cNvSpPr txBox="1"/>
          <p:nvPr/>
        </p:nvSpPr>
        <p:spPr>
          <a:xfrm>
            <a:off x="1514950" y="559075"/>
            <a:ext cx="10188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그룹 페이지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06" name="Google Shape;706;p48"/>
          <p:cNvSpPr/>
          <p:nvPr/>
        </p:nvSpPr>
        <p:spPr>
          <a:xfrm>
            <a:off x="636400" y="935825"/>
            <a:ext cx="1897500" cy="4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7" name="Google Shape;707;p48"/>
          <p:cNvSpPr txBox="1"/>
          <p:nvPr/>
        </p:nvSpPr>
        <p:spPr>
          <a:xfrm>
            <a:off x="636400" y="369175"/>
            <a:ext cx="11763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해윰</a:t>
            </a:r>
            <a:r>
              <a:rPr lang="ko" sz="3000" b="1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,</a:t>
            </a:r>
            <a:endParaRPr sz="500"/>
          </a:p>
        </p:txBody>
      </p:sp>
      <p:pic>
        <p:nvPicPr>
          <p:cNvPr id="708" name="Google Shape;708;p48"/>
          <p:cNvPicPr preferRelativeResize="0"/>
          <p:nvPr/>
        </p:nvPicPr>
        <p:blipFill rotWithShape="1">
          <a:blip r:embed="rId3">
            <a:alphaModFix/>
          </a:blip>
          <a:srcRect t="1941" b="1941"/>
          <a:stretch/>
        </p:blipFill>
        <p:spPr>
          <a:xfrm>
            <a:off x="4915201" y="1558350"/>
            <a:ext cx="3085400" cy="2615651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09" name="Google Shape;709;p48"/>
          <p:cNvPicPr preferRelativeResize="0"/>
          <p:nvPr/>
        </p:nvPicPr>
        <p:blipFill rotWithShape="1">
          <a:blip r:embed="rId4">
            <a:alphaModFix/>
          </a:blip>
          <a:srcRect l="5747" t="49554" r="59937" b="11209"/>
          <a:stretch/>
        </p:blipFill>
        <p:spPr>
          <a:xfrm>
            <a:off x="7697943" y="2324461"/>
            <a:ext cx="1117982" cy="102215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10" name="Google Shape;710;p48"/>
          <p:cNvSpPr/>
          <p:nvPr/>
        </p:nvSpPr>
        <p:spPr>
          <a:xfrm>
            <a:off x="5879197" y="2491939"/>
            <a:ext cx="213000" cy="15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1" name="Google Shape;711;p48"/>
          <p:cNvPicPr preferRelativeResize="0"/>
          <p:nvPr/>
        </p:nvPicPr>
        <p:blipFill rotWithShape="1">
          <a:blip r:embed="rId5">
            <a:alphaModFix/>
          </a:blip>
          <a:srcRect t="7242" b="7250"/>
          <a:stretch/>
        </p:blipFill>
        <p:spPr>
          <a:xfrm>
            <a:off x="636400" y="1561100"/>
            <a:ext cx="3395202" cy="261290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12" name="Google Shape;712;p48"/>
          <p:cNvSpPr/>
          <p:nvPr/>
        </p:nvSpPr>
        <p:spPr>
          <a:xfrm>
            <a:off x="4369600" y="2588688"/>
            <a:ext cx="207600" cy="55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48"/>
          <p:cNvSpPr/>
          <p:nvPr/>
        </p:nvSpPr>
        <p:spPr>
          <a:xfrm>
            <a:off x="697200" y="2771975"/>
            <a:ext cx="368400" cy="188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48"/>
          <p:cNvSpPr txBox="1"/>
          <p:nvPr/>
        </p:nvSpPr>
        <p:spPr>
          <a:xfrm>
            <a:off x="3015243" y="4439425"/>
            <a:ext cx="29163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그룹별 초대코드 발급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15" name="Google Shape;715;p48"/>
          <p:cNvSpPr/>
          <p:nvPr/>
        </p:nvSpPr>
        <p:spPr>
          <a:xfrm rot="5400000">
            <a:off x="0" y="0"/>
            <a:ext cx="589500" cy="5895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6" name="Google Shape;716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3850" y="2467350"/>
            <a:ext cx="1176300" cy="20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Google Shape;72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400" y="1109550"/>
            <a:ext cx="3341377" cy="3273251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22" name="Google Shape;72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1500" y="1232238"/>
            <a:ext cx="4115299" cy="3027876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23" name="Google Shape;723;p49"/>
          <p:cNvSpPr txBox="1"/>
          <p:nvPr/>
        </p:nvSpPr>
        <p:spPr>
          <a:xfrm>
            <a:off x="1514950" y="559075"/>
            <a:ext cx="10188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그룹 페이지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24" name="Google Shape;724;p49"/>
          <p:cNvSpPr/>
          <p:nvPr/>
        </p:nvSpPr>
        <p:spPr>
          <a:xfrm>
            <a:off x="636400" y="935825"/>
            <a:ext cx="1897500" cy="4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25" name="Google Shape;725;p49"/>
          <p:cNvSpPr txBox="1"/>
          <p:nvPr/>
        </p:nvSpPr>
        <p:spPr>
          <a:xfrm>
            <a:off x="636400" y="369175"/>
            <a:ext cx="11763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해윰</a:t>
            </a:r>
            <a:r>
              <a:rPr lang="ko" sz="3000" b="1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,</a:t>
            </a:r>
            <a:endParaRPr sz="500"/>
          </a:p>
        </p:txBody>
      </p:sp>
      <p:sp>
        <p:nvSpPr>
          <p:cNvPr id="726" name="Google Shape;726;p49"/>
          <p:cNvSpPr txBox="1"/>
          <p:nvPr/>
        </p:nvSpPr>
        <p:spPr>
          <a:xfrm>
            <a:off x="2946901" y="4469175"/>
            <a:ext cx="32502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ajax를 이용한 초대코드 검증 &amp; 입장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27" name="Google Shape;727;p49"/>
          <p:cNvSpPr/>
          <p:nvPr/>
        </p:nvSpPr>
        <p:spPr>
          <a:xfrm>
            <a:off x="4292850" y="2467325"/>
            <a:ext cx="207600" cy="55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49"/>
          <p:cNvSpPr/>
          <p:nvPr/>
        </p:nvSpPr>
        <p:spPr>
          <a:xfrm>
            <a:off x="2067988" y="2547925"/>
            <a:ext cx="478200" cy="129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49"/>
          <p:cNvSpPr/>
          <p:nvPr/>
        </p:nvSpPr>
        <p:spPr>
          <a:xfrm rot="5400000">
            <a:off x="0" y="0"/>
            <a:ext cx="589500" cy="5895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0" name="Google Shape;730;p49"/>
          <p:cNvPicPr preferRelativeResize="0"/>
          <p:nvPr/>
        </p:nvPicPr>
        <p:blipFill rotWithShape="1">
          <a:blip r:embed="rId5">
            <a:alphaModFix/>
          </a:blip>
          <a:srcRect l="18962" t="30046" r="18556" b="30046"/>
          <a:stretch/>
        </p:blipFill>
        <p:spPr>
          <a:xfrm>
            <a:off x="2916000" y="1588700"/>
            <a:ext cx="1209375" cy="1845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31" name="Google Shape;731;p49"/>
          <p:cNvPicPr preferRelativeResize="0"/>
          <p:nvPr/>
        </p:nvPicPr>
        <p:blipFill rotWithShape="1">
          <a:blip r:embed="rId6">
            <a:alphaModFix/>
          </a:blip>
          <a:srcRect l="11606" t="17248" b="29301"/>
          <a:stretch/>
        </p:blipFill>
        <p:spPr>
          <a:xfrm>
            <a:off x="511975" y="1718600"/>
            <a:ext cx="1209375" cy="1845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32" name="Google Shape;732;p49"/>
          <p:cNvPicPr preferRelativeResize="0"/>
          <p:nvPr/>
        </p:nvPicPr>
        <p:blipFill rotWithShape="1">
          <a:blip r:embed="rId7">
            <a:alphaModFix/>
          </a:blip>
          <a:srcRect t="17248" b="29301"/>
          <a:stretch/>
        </p:blipFill>
        <p:spPr>
          <a:xfrm>
            <a:off x="2146550" y="2180675"/>
            <a:ext cx="2511700" cy="1845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33" name="Google Shape;733;p49"/>
          <p:cNvSpPr/>
          <p:nvPr/>
        </p:nvSpPr>
        <p:spPr>
          <a:xfrm>
            <a:off x="1988225" y="1773250"/>
            <a:ext cx="660900" cy="129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850" y="1107875"/>
            <a:ext cx="3761702" cy="3387011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39" name="Google Shape;739;p50"/>
          <p:cNvSpPr txBox="1"/>
          <p:nvPr/>
        </p:nvSpPr>
        <p:spPr>
          <a:xfrm>
            <a:off x="1514950" y="559075"/>
            <a:ext cx="10188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채팅 페이지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40" name="Google Shape;740;p50"/>
          <p:cNvSpPr/>
          <p:nvPr/>
        </p:nvSpPr>
        <p:spPr>
          <a:xfrm>
            <a:off x="636400" y="935825"/>
            <a:ext cx="1897500" cy="4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41" name="Google Shape;741;p50"/>
          <p:cNvSpPr txBox="1"/>
          <p:nvPr/>
        </p:nvSpPr>
        <p:spPr>
          <a:xfrm>
            <a:off x="636400" y="369175"/>
            <a:ext cx="11763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해윰</a:t>
            </a:r>
            <a:r>
              <a:rPr lang="ko" sz="3000" b="1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,</a:t>
            </a:r>
            <a:endParaRPr sz="500"/>
          </a:p>
        </p:txBody>
      </p:sp>
      <p:sp>
        <p:nvSpPr>
          <p:cNvPr id="742" name="Google Shape;742;p50"/>
          <p:cNvSpPr/>
          <p:nvPr/>
        </p:nvSpPr>
        <p:spPr>
          <a:xfrm>
            <a:off x="4183972" y="1443797"/>
            <a:ext cx="853200" cy="1829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50"/>
          <p:cNvSpPr/>
          <p:nvPr/>
        </p:nvSpPr>
        <p:spPr>
          <a:xfrm rot="5400000">
            <a:off x="0" y="0"/>
            <a:ext cx="589500" cy="5895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4" name="Google Shape;74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5197" y="1107875"/>
            <a:ext cx="1577953" cy="3251308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45" name="Google Shape;745;p50"/>
          <p:cNvSpPr/>
          <p:nvPr/>
        </p:nvSpPr>
        <p:spPr>
          <a:xfrm>
            <a:off x="5571613" y="2319903"/>
            <a:ext cx="184500" cy="503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50"/>
          <p:cNvSpPr txBox="1"/>
          <p:nvPr/>
        </p:nvSpPr>
        <p:spPr>
          <a:xfrm>
            <a:off x="3113843" y="4618025"/>
            <a:ext cx="29163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실시간 채팅 예제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1"/>
          <p:cNvSpPr txBox="1"/>
          <p:nvPr/>
        </p:nvSpPr>
        <p:spPr>
          <a:xfrm>
            <a:off x="1514950" y="559075"/>
            <a:ext cx="10188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안드로이드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52" name="Google Shape;752;p51"/>
          <p:cNvSpPr/>
          <p:nvPr/>
        </p:nvSpPr>
        <p:spPr>
          <a:xfrm>
            <a:off x="636400" y="935825"/>
            <a:ext cx="1897500" cy="4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53" name="Google Shape;753;p51"/>
          <p:cNvSpPr txBox="1"/>
          <p:nvPr/>
        </p:nvSpPr>
        <p:spPr>
          <a:xfrm>
            <a:off x="636400" y="369175"/>
            <a:ext cx="11763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해윰</a:t>
            </a:r>
            <a:r>
              <a:rPr lang="ko" sz="3000" b="1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,</a:t>
            </a:r>
            <a:endParaRPr sz="500"/>
          </a:p>
        </p:txBody>
      </p:sp>
      <p:pic>
        <p:nvPicPr>
          <p:cNvPr id="754" name="Google Shape;754;p51"/>
          <p:cNvPicPr preferRelativeResize="0"/>
          <p:nvPr/>
        </p:nvPicPr>
        <p:blipFill rotWithShape="1">
          <a:blip r:embed="rId3">
            <a:alphaModFix/>
          </a:blip>
          <a:srcRect l="2099" t="10131" r="2888" b="6137"/>
          <a:stretch/>
        </p:blipFill>
        <p:spPr>
          <a:xfrm>
            <a:off x="6753098" y="1227050"/>
            <a:ext cx="1909270" cy="3467201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55" name="Google Shape;755;p51"/>
          <p:cNvPicPr preferRelativeResize="0"/>
          <p:nvPr/>
        </p:nvPicPr>
        <p:blipFill rotWithShape="1">
          <a:blip r:embed="rId4">
            <a:alphaModFix/>
          </a:blip>
          <a:srcRect l="3386" t="10125" r="4080" b="8738"/>
          <a:stretch/>
        </p:blipFill>
        <p:spPr>
          <a:xfrm>
            <a:off x="1055917" y="1232300"/>
            <a:ext cx="1936856" cy="3467197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56" name="Google Shape;756;p51"/>
          <p:cNvPicPr preferRelativeResize="0"/>
          <p:nvPr/>
        </p:nvPicPr>
        <p:blipFill rotWithShape="1">
          <a:blip r:embed="rId5">
            <a:alphaModFix/>
          </a:blip>
          <a:srcRect l="2989" t="11117" r="2998" b="8901"/>
          <a:stretch/>
        </p:blipFill>
        <p:spPr>
          <a:xfrm>
            <a:off x="3820087" y="1227050"/>
            <a:ext cx="1936849" cy="347770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57" name="Google Shape;757;p51"/>
          <p:cNvSpPr/>
          <p:nvPr/>
        </p:nvSpPr>
        <p:spPr>
          <a:xfrm>
            <a:off x="6151213" y="2671600"/>
            <a:ext cx="207600" cy="55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51"/>
          <p:cNvSpPr/>
          <p:nvPr/>
        </p:nvSpPr>
        <p:spPr>
          <a:xfrm rot="10800000">
            <a:off x="3302625" y="2671600"/>
            <a:ext cx="207600" cy="55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52"/>
          <p:cNvSpPr txBox="1"/>
          <p:nvPr/>
        </p:nvSpPr>
        <p:spPr>
          <a:xfrm>
            <a:off x="1514950" y="559075"/>
            <a:ext cx="10188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iOS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64" name="Google Shape;764;p52"/>
          <p:cNvSpPr/>
          <p:nvPr/>
        </p:nvSpPr>
        <p:spPr>
          <a:xfrm>
            <a:off x="636400" y="935825"/>
            <a:ext cx="1897500" cy="4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65" name="Google Shape;765;p52"/>
          <p:cNvSpPr txBox="1"/>
          <p:nvPr/>
        </p:nvSpPr>
        <p:spPr>
          <a:xfrm>
            <a:off x="636400" y="369175"/>
            <a:ext cx="11763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해윰</a:t>
            </a:r>
            <a:r>
              <a:rPr lang="ko" sz="3000" b="1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,</a:t>
            </a:r>
            <a:endParaRPr sz="500"/>
          </a:p>
        </p:txBody>
      </p:sp>
      <p:sp>
        <p:nvSpPr>
          <p:cNvPr id="766" name="Google Shape;766;p52"/>
          <p:cNvSpPr/>
          <p:nvPr/>
        </p:nvSpPr>
        <p:spPr>
          <a:xfrm>
            <a:off x="5952113" y="2657475"/>
            <a:ext cx="207600" cy="55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52"/>
          <p:cNvSpPr/>
          <p:nvPr/>
        </p:nvSpPr>
        <p:spPr>
          <a:xfrm rot="10800000">
            <a:off x="3021063" y="2657475"/>
            <a:ext cx="207600" cy="55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68" name="Google Shape;76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9047" y="1233492"/>
            <a:ext cx="2082699" cy="3704458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69" name="Google Shape;76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000" y="1250266"/>
            <a:ext cx="2082699" cy="370443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70" name="Google Shape;770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0097" y="1233494"/>
            <a:ext cx="2082699" cy="370445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53"/>
          <p:cNvSpPr txBox="1"/>
          <p:nvPr/>
        </p:nvSpPr>
        <p:spPr>
          <a:xfrm>
            <a:off x="1514950" y="559075"/>
            <a:ext cx="10188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iOS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76" name="Google Shape;776;p53"/>
          <p:cNvSpPr/>
          <p:nvPr/>
        </p:nvSpPr>
        <p:spPr>
          <a:xfrm>
            <a:off x="636400" y="935825"/>
            <a:ext cx="1897500" cy="4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77" name="Google Shape;777;p53"/>
          <p:cNvSpPr txBox="1"/>
          <p:nvPr/>
        </p:nvSpPr>
        <p:spPr>
          <a:xfrm>
            <a:off x="636400" y="369175"/>
            <a:ext cx="11763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해윰</a:t>
            </a:r>
            <a:r>
              <a:rPr lang="ko" sz="3000" b="1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,</a:t>
            </a:r>
            <a:endParaRPr sz="500"/>
          </a:p>
        </p:txBody>
      </p:sp>
      <p:pic>
        <p:nvPicPr>
          <p:cNvPr id="778" name="Google Shape;77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00" y="1250266"/>
            <a:ext cx="2082699" cy="370443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79" name="Google Shape;779;p53"/>
          <p:cNvPicPr preferRelativeResize="0"/>
          <p:nvPr/>
        </p:nvPicPr>
        <p:blipFill rotWithShape="1">
          <a:blip r:embed="rId4">
            <a:alphaModFix/>
          </a:blip>
          <a:srcRect t="60486"/>
          <a:stretch/>
        </p:blipFill>
        <p:spPr>
          <a:xfrm>
            <a:off x="5751750" y="1808962"/>
            <a:ext cx="2720400" cy="1911899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80" name="Google Shape;780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3438" y="1250267"/>
            <a:ext cx="2082699" cy="3704431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81" name="Google Shape;781;p53"/>
          <p:cNvSpPr/>
          <p:nvPr/>
        </p:nvSpPr>
        <p:spPr>
          <a:xfrm>
            <a:off x="2988300" y="4277800"/>
            <a:ext cx="584700" cy="306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82" name="Google Shape;782;p53"/>
          <p:cNvCxnSpPr>
            <a:stCxn id="781" idx="3"/>
            <a:endCxn id="779" idx="1"/>
          </p:cNvCxnSpPr>
          <p:nvPr/>
        </p:nvCxnSpPr>
        <p:spPr>
          <a:xfrm rot="10800000" flipH="1">
            <a:off x="3573000" y="2765050"/>
            <a:ext cx="2178900" cy="1665900"/>
          </a:xfrm>
          <a:prstGeom prst="bentConnector3">
            <a:avLst>
              <a:gd name="adj1" fmla="val 7360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3" name="Google Shape;783;p53"/>
          <p:cNvSpPr txBox="1"/>
          <p:nvPr/>
        </p:nvSpPr>
        <p:spPr>
          <a:xfrm>
            <a:off x="5364300" y="3985013"/>
            <a:ext cx="34953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모바일 연동을 통한 사진첩 접근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Google Shape;78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7304" y="1241880"/>
            <a:ext cx="1905300" cy="338892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89" name="Google Shape;789;p54"/>
          <p:cNvSpPr txBox="1"/>
          <p:nvPr/>
        </p:nvSpPr>
        <p:spPr>
          <a:xfrm>
            <a:off x="1514950" y="559075"/>
            <a:ext cx="10188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iOS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90" name="Google Shape;790;p54"/>
          <p:cNvSpPr/>
          <p:nvPr/>
        </p:nvSpPr>
        <p:spPr>
          <a:xfrm>
            <a:off x="636400" y="935825"/>
            <a:ext cx="1897500" cy="4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91" name="Google Shape;791;p54"/>
          <p:cNvSpPr txBox="1"/>
          <p:nvPr/>
        </p:nvSpPr>
        <p:spPr>
          <a:xfrm>
            <a:off x="636400" y="369175"/>
            <a:ext cx="11763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해윰</a:t>
            </a:r>
            <a:r>
              <a:rPr lang="ko" sz="3000" b="1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,</a:t>
            </a:r>
            <a:endParaRPr sz="500"/>
          </a:p>
        </p:txBody>
      </p:sp>
      <p:sp>
        <p:nvSpPr>
          <p:cNvPr id="792" name="Google Shape;792;p54"/>
          <p:cNvSpPr/>
          <p:nvPr/>
        </p:nvSpPr>
        <p:spPr>
          <a:xfrm>
            <a:off x="5847963" y="2657475"/>
            <a:ext cx="207600" cy="55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54"/>
          <p:cNvSpPr/>
          <p:nvPr/>
        </p:nvSpPr>
        <p:spPr>
          <a:xfrm>
            <a:off x="3110650" y="2657475"/>
            <a:ext cx="207600" cy="55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4" name="Google Shape;79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7950" y="1241850"/>
            <a:ext cx="1905304" cy="3388937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95" name="Google Shape;79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0954" y="1241880"/>
            <a:ext cx="1905300" cy="338892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/>
          <p:nvPr/>
        </p:nvSpPr>
        <p:spPr>
          <a:xfrm>
            <a:off x="3803721" y="1331275"/>
            <a:ext cx="2845200" cy="2845500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02" name="Google Shape;102;p19"/>
          <p:cNvSpPr/>
          <p:nvPr/>
        </p:nvSpPr>
        <p:spPr>
          <a:xfrm>
            <a:off x="2495076" y="1331275"/>
            <a:ext cx="2845200" cy="28455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3426872" y="369207"/>
            <a:ext cx="22902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‘해윰’ 은</a:t>
            </a:r>
            <a:r>
              <a:rPr lang="ko" sz="30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endParaRPr sz="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1028850" y="4425135"/>
            <a:ext cx="70863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생각과 생각들이 모인 소셜 어플리케이션이기에, </a:t>
            </a:r>
            <a:r>
              <a:rPr lang="ko" sz="1500">
                <a:solidFill>
                  <a:schemeClr val="dk2"/>
                </a:solidFill>
                <a:highlight>
                  <a:schemeClr val="accent4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1500" b="1">
                <a:solidFill>
                  <a:schemeClr val="dk2"/>
                </a:solidFill>
                <a:highlight>
                  <a:schemeClr val="accent4"/>
                </a:highlight>
                <a:latin typeface="Nanum Gothic"/>
                <a:ea typeface="Nanum Gothic"/>
                <a:cs typeface="Nanum Gothic"/>
                <a:sym typeface="Nanum Gothic"/>
              </a:rPr>
              <a:t>‘ 해윰 ’ </a:t>
            </a:r>
            <a:r>
              <a:rPr lang="ko" sz="1500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15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으로 정하게 되었습니다</a:t>
            </a:r>
            <a:endParaRPr sz="15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2799725" y="2373477"/>
            <a:ext cx="830400" cy="7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chemeClr val="lt2"/>
                </a:solidFill>
                <a:latin typeface="Jua"/>
                <a:ea typeface="Jua"/>
                <a:cs typeface="Jua"/>
                <a:sym typeface="Jua"/>
              </a:rPr>
              <a:t>혜윰</a:t>
            </a:r>
            <a:endParaRPr sz="2300">
              <a:solidFill>
                <a:schemeClr val="lt2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2"/>
                </a:solidFill>
                <a:latin typeface="Jua"/>
                <a:ea typeface="Jua"/>
                <a:cs typeface="Jua"/>
                <a:sym typeface="Jua"/>
              </a:rPr>
              <a:t>(생각)</a:t>
            </a:r>
            <a:endParaRPr sz="1800">
              <a:solidFill>
                <a:schemeClr val="lt2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3931756" y="2408473"/>
            <a:ext cx="12804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8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“해윰”</a:t>
            </a:r>
            <a:endParaRPr sz="38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7" name="Google Shape;107;p19"/>
          <p:cNvSpPr/>
          <p:nvPr/>
        </p:nvSpPr>
        <p:spPr>
          <a:xfrm>
            <a:off x="3689658" y="900966"/>
            <a:ext cx="1764600" cy="4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5513775" y="2373477"/>
            <a:ext cx="830400" cy="7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해요</a:t>
            </a:r>
            <a:endParaRPr sz="23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(함께)</a:t>
            </a:r>
            <a:endParaRPr sz="18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55"/>
          <p:cNvSpPr txBox="1"/>
          <p:nvPr/>
        </p:nvSpPr>
        <p:spPr>
          <a:xfrm>
            <a:off x="1514950" y="559075"/>
            <a:ext cx="10188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iOS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01" name="Google Shape;801;p55"/>
          <p:cNvSpPr/>
          <p:nvPr/>
        </p:nvSpPr>
        <p:spPr>
          <a:xfrm>
            <a:off x="636400" y="935825"/>
            <a:ext cx="1897500" cy="4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02" name="Google Shape;802;p55"/>
          <p:cNvSpPr txBox="1"/>
          <p:nvPr/>
        </p:nvSpPr>
        <p:spPr>
          <a:xfrm>
            <a:off x="636400" y="369175"/>
            <a:ext cx="11763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해윰</a:t>
            </a:r>
            <a:r>
              <a:rPr lang="ko" sz="3000" b="1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,</a:t>
            </a:r>
            <a:endParaRPr sz="500"/>
          </a:p>
        </p:txBody>
      </p:sp>
      <p:sp>
        <p:nvSpPr>
          <p:cNvPr id="803" name="Google Shape;803;p55"/>
          <p:cNvSpPr/>
          <p:nvPr/>
        </p:nvSpPr>
        <p:spPr>
          <a:xfrm>
            <a:off x="5847963" y="2657475"/>
            <a:ext cx="207600" cy="55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55"/>
          <p:cNvSpPr/>
          <p:nvPr/>
        </p:nvSpPr>
        <p:spPr>
          <a:xfrm>
            <a:off x="3110650" y="2657475"/>
            <a:ext cx="207600" cy="55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5" name="Google Shape;80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5681" y="1241871"/>
            <a:ext cx="1905304" cy="3388907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06" name="Google Shape;80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0745" y="1241884"/>
            <a:ext cx="1905304" cy="3388917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07" name="Google Shape;807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0602" y="1241885"/>
            <a:ext cx="1905300" cy="338891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56"/>
          <p:cNvSpPr/>
          <p:nvPr/>
        </p:nvSpPr>
        <p:spPr>
          <a:xfrm>
            <a:off x="636400" y="935825"/>
            <a:ext cx="844800" cy="4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13" name="Google Shape;813;p56"/>
          <p:cNvSpPr txBox="1"/>
          <p:nvPr/>
        </p:nvSpPr>
        <p:spPr>
          <a:xfrm>
            <a:off x="636400" y="369175"/>
            <a:ext cx="11763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해윰</a:t>
            </a:r>
            <a:r>
              <a:rPr lang="ko" sz="3000" b="1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,</a:t>
            </a:r>
            <a:endParaRPr sz="500"/>
          </a:p>
        </p:txBody>
      </p:sp>
      <p:sp>
        <p:nvSpPr>
          <p:cNvPr id="814" name="Google Shape;814;p56"/>
          <p:cNvSpPr/>
          <p:nvPr/>
        </p:nvSpPr>
        <p:spPr>
          <a:xfrm>
            <a:off x="2237250" y="1920294"/>
            <a:ext cx="4669500" cy="1302900"/>
          </a:xfrm>
          <a:prstGeom prst="roundRect">
            <a:avLst>
              <a:gd name="adj" fmla="val 50000"/>
            </a:avLst>
          </a:prstGeom>
          <a:solidFill>
            <a:srgbClr val="44546A">
              <a:alpha val="85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56"/>
          <p:cNvSpPr txBox="1"/>
          <p:nvPr/>
        </p:nvSpPr>
        <p:spPr>
          <a:xfrm>
            <a:off x="3666159" y="1920300"/>
            <a:ext cx="3129000" cy="13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웹 &amp; 앱 시연</a:t>
            </a:r>
            <a:endParaRPr sz="4000"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16" name="Google Shape;816;p56"/>
          <p:cNvSpPr/>
          <p:nvPr/>
        </p:nvSpPr>
        <p:spPr>
          <a:xfrm>
            <a:off x="2576690" y="2118199"/>
            <a:ext cx="906984" cy="9070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2012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2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8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2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8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2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9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9"/>
                  <a:pt x="3000" y="4715"/>
                </a:cubicBezTo>
                <a:lnTo>
                  <a:pt x="4715" y="3000"/>
                </a:lnTo>
                <a:lnTo>
                  <a:pt x="5621" y="3543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2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2"/>
                  <a:pt x="9331" y="2006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6"/>
                </a:lnTo>
                <a:cubicBezTo>
                  <a:pt x="12356" y="2352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2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3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9"/>
                  <a:pt x="18597" y="4722"/>
                  <a:pt x="18595" y="4725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2"/>
                  <a:pt x="20618" y="12012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9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5"/>
                </a:cubicBezTo>
                <a:lnTo>
                  <a:pt x="15473" y="2701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1"/>
                </a:cubicBezTo>
                <a:lnTo>
                  <a:pt x="5200" y="2145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9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2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3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3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2"/>
                  <a:pt x="21233" y="8730"/>
                  <a:pt x="20880" y="8641"/>
                </a:cubicBezTo>
                <a:moveTo>
                  <a:pt x="15709" y="10800"/>
                </a:moveTo>
                <a:cubicBezTo>
                  <a:pt x="15709" y="13346"/>
                  <a:pt x="13771" y="15438"/>
                  <a:pt x="11291" y="15685"/>
                </a:cubicBezTo>
                <a:lnTo>
                  <a:pt x="11291" y="12694"/>
                </a:lnTo>
                <a:cubicBezTo>
                  <a:pt x="12137" y="12476"/>
                  <a:pt x="12764" y="11714"/>
                  <a:pt x="12764" y="10800"/>
                </a:cubicBezTo>
                <a:cubicBezTo>
                  <a:pt x="12764" y="10630"/>
                  <a:pt x="12735" y="10468"/>
                  <a:pt x="12694" y="10310"/>
                </a:cubicBezTo>
                <a:lnTo>
                  <a:pt x="15308" y="8857"/>
                </a:lnTo>
                <a:cubicBezTo>
                  <a:pt x="15565" y="9453"/>
                  <a:pt x="15709" y="10110"/>
                  <a:pt x="15709" y="10800"/>
                </a:cubicBezTo>
                <a:moveTo>
                  <a:pt x="9818" y="10800"/>
                </a:move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cubicBezTo>
                  <a:pt x="10258" y="11782"/>
                  <a:pt x="9818" y="11342"/>
                  <a:pt x="9818" y="10800"/>
                </a:cubicBezTo>
                <a:moveTo>
                  <a:pt x="10309" y="15685"/>
                </a:moveTo>
                <a:cubicBezTo>
                  <a:pt x="7829" y="15438"/>
                  <a:pt x="5891" y="13346"/>
                  <a:pt x="5891" y="10800"/>
                </a:cubicBezTo>
                <a:cubicBezTo>
                  <a:pt x="5891" y="10110"/>
                  <a:pt x="6035" y="9453"/>
                  <a:pt x="6292" y="8857"/>
                </a:cubicBezTo>
                <a:lnTo>
                  <a:pt x="8906" y="10310"/>
                </a:lnTo>
                <a:cubicBezTo>
                  <a:pt x="8865" y="10468"/>
                  <a:pt x="8836" y="10630"/>
                  <a:pt x="8836" y="10800"/>
                </a:cubicBezTo>
                <a:cubicBezTo>
                  <a:pt x="8836" y="11714"/>
                  <a:pt x="9463" y="12476"/>
                  <a:pt x="10309" y="12694"/>
                </a:cubicBezTo>
                <a:cubicBezTo>
                  <a:pt x="10309" y="12694"/>
                  <a:pt x="10309" y="15685"/>
                  <a:pt x="10309" y="15685"/>
                </a:cubicBezTo>
                <a:close/>
                <a:moveTo>
                  <a:pt x="10800" y="5891"/>
                </a:moveTo>
                <a:cubicBezTo>
                  <a:pt x="12470" y="5891"/>
                  <a:pt x="13942" y="6727"/>
                  <a:pt x="14829" y="8000"/>
                </a:cubicBezTo>
                <a:lnTo>
                  <a:pt x="12220" y="9450"/>
                </a:lnTo>
                <a:cubicBezTo>
                  <a:pt x="11862" y="9074"/>
                  <a:pt x="11360" y="8836"/>
                  <a:pt x="10800" y="8836"/>
                </a:cubicBezTo>
                <a:cubicBezTo>
                  <a:pt x="10240" y="8836"/>
                  <a:pt x="9738" y="9074"/>
                  <a:pt x="9380" y="9450"/>
                </a:cubicBezTo>
                <a:lnTo>
                  <a:pt x="6771" y="8000"/>
                </a:lnTo>
                <a:cubicBezTo>
                  <a:pt x="7658" y="6727"/>
                  <a:pt x="9130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7"/>
          <p:cNvSpPr txBox="1"/>
          <p:nvPr/>
        </p:nvSpPr>
        <p:spPr>
          <a:xfrm>
            <a:off x="1514950" y="559075"/>
            <a:ext cx="10188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후기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22" name="Google Shape;822;p57"/>
          <p:cNvSpPr/>
          <p:nvPr/>
        </p:nvSpPr>
        <p:spPr>
          <a:xfrm>
            <a:off x="636400" y="935825"/>
            <a:ext cx="1301400" cy="4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23" name="Google Shape;823;p57"/>
          <p:cNvSpPr txBox="1"/>
          <p:nvPr/>
        </p:nvSpPr>
        <p:spPr>
          <a:xfrm>
            <a:off x="636400" y="369175"/>
            <a:ext cx="11763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해윰</a:t>
            </a:r>
            <a:r>
              <a:rPr lang="ko" sz="3000" b="1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,</a:t>
            </a:r>
            <a:endParaRPr sz="500"/>
          </a:p>
        </p:txBody>
      </p:sp>
      <p:sp>
        <p:nvSpPr>
          <p:cNvPr id="824" name="Google Shape;824;p57"/>
          <p:cNvSpPr/>
          <p:nvPr/>
        </p:nvSpPr>
        <p:spPr>
          <a:xfrm>
            <a:off x="636400" y="1222913"/>
            <a:ext cx="1520400" cy="424200"/>
          </a:xfrm>
          <a:prstGeom prst="roundRect">
            <a:avLst>
              <a:gd name="adj" fmla="val 50000"/>
            </a:avLst>
          </a:prstGeom>
          <a:solidFill>
            <a:srgbClr val="44546A">
              <a:alpha val="85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57"/>
          <p:cNvSpPr/>
          <p:nvPr/>
        </p:nvSpPr>
        <p:spPr>
          <a:xfrm>
            <a:off x="753530" y="1273916"/>
            <a:ext cx="287998" cy="291438"/>
          </a:xfrm>
          <a:custGeom>
            <a:avLst/>
            <a:gdLst/>
            <a:ahLst/>
            <a:cxnLst/>
            <a:rect l="l" t="t" r="r" b="b"/>
            <a:pathLst>
              <a:path w="21278" h="21600" extrusionOk="0">
                <a:moveTo>
                  <a:pt x="2560" y="18308"/>
                </a:moveTo>
                <a:cubicBezTo>
                  <a:pt x="2472" y="18397"/>
                  <a:pt x="2418" y="18520"/>
                  <a:pt x="2418" y="18655"/>
                </a:cubicBezTo>
                <a:cubicBezTo>
                  <a:pt x="2418" y="18926"/>
                  <a:pt x="2635" y="19146"/>
                  <a:pt x="2902" y="19146"/>
                </a:cubicBezTo>
                <a:cubicBezTo>
                  <a:pt x="3169" y="19146"/>
                  <a:pt x="3385" y="18926"/>
                  <a:pt x="3385" y="18655"/>
                </a:cubicBezTo>
                <a:cubicBezTo>
                  <a:pt x="3385" y="18384"/>
                  <a:pt x="3169" y="18164"/>
                  <a:pt x="2902" y="18164"/>
                </a:cubicBezTo>
                <a:cubicBezTo>
                  <a:pt x="2768" y="18164"/>
                  <a:pt x="2647" y="18219"/>
                  <a:pt x="2560" y="18308"/>
                </a:cubicBezTo>
                <a:moveTo>
                  <a:pt x="20499" y="4279"/>
                </a:moveTo>
                <a:lnTo>
                  <a:pt x="20091" y="4692"/>
                </a:lnTo>
                <a:lnTo>
                  <a:pt x="20088" y="4688"/>
                </a:lnTo>
                <a:lnTo>
                  <a:pt x="17670" y="7143"/>
                </a:lnTo>
                <a:lnTo>
                  <a:pt x="17664" y="7137"/>
                </a:lnTo>
                <a:cubicBezTo>
                  <a:pt x="17227" y="7580"/>
                  <a:pt x="16624" y="7853"/>
                  <a:pt x="15958" y="7853"/>
                </a:cubicBezTo>
                <a:cubicBezTo>
                  <a:pt x="14624" y="7853"/>
                  <a:pt x="13543" y="6755"/>
                  <a:pt x="13543" y="5401"/>
                </a:cubicBezTo>
                <a:cubicBezTo>
                  <a:pt x="13543" y="4725"/>
                  <a:pt x="13813" y="4113"/>
                  <a:pt x="14248" y="3670"/>
                </a:cubicBezTo>
                <a:lnTo>
                  <a:pt x="13563" y="2975"/>
                </a:lnTo>
                <a:cubicBezTo>
                  <a:pt x="12951" y="3596"/>
                  <a:pt x="12571" y="4452"/>
                  <a:pt x="12571" y="5401"/>
                </a:cubicBezTo>
                <a:cubicBezTo>
                  <a:pt x="12571" y="7300"/>
                  <a:pt x="14087" y="8840"/>
                  <a:pt x="15958" y="8840"/>
                </a:cubicBezTo>
                <a:cubicBezTo>
                  <a:pt x="16893" y="8840"/>
                  <a:pt x="17737" y="8454"/>
                  <a:pt x="18348" y="7832"/>
                </a:cubicBezTo>
                <a:lnTo>
                  <a:pt x="18353" y="7837"/>
                </a:lnTo>
                <a:lnTo>
                  <a:pt x="20152" y="6011"/>
                </a:lnTo>
                <a:cubicBezTo>
                  <a:pt x="20516" y="7368"/>
                  <a:pt x="20343" y="8670"/>
                  <a:pt x="19540" y="9505"/>
                </a:cubicBezTo>
                <a:lnTo>
                  <a:pt x="16947" y="12198"/>
                </a:lnTo>
                <a:cubicBezTo>
                  <a:pt x="16605" y="12553"/>
                  <a:pt x="16104" y="12766"/>
                  <a:pt x="15610" y="12766"/>
                </a:cubicBezTo>
                <a:cubicBezTo>
                  <a:pt x="15590" y="12765"/>
                  <a:pt x="13953" y="12652"/>
                  <a:pt x="12318" y="11611"/>
                </a:cubicBezTo>
                <a:lnTo>
                  <a:pt x="12314" y="11620"/>
                </a:lnTo>
                <a:cubicBezTo>
                  <a:pt x="12239" y="11572"/>
                  <a:pt x="12155" y="11537"/>
                  <a:pt x="12060" y="11537"/>
                </a:cubicBezTo>
                <a:cubicBezTo>
                  <a:pt x="11897" y="11537"/>
                  <a:pt x="11759" y="11625"/>
                  <a:pt x="11671" y="11753"/>
                </a:cubicBezTo>
                <a:lnTo>
                  <a:pt x="11654" y="11742"/>
                </a:lnTo>
                <a:lnTo>
                  <a:pt x="4270" y="20043"/>
                </a:lnTo>
                <a:cubicBezTo>
                  <a:pt x="3919" y="20399"/>
                  <a:pt x="3436" y="20618"/>
                  <a:pt x="2902" y="20618"/>
                </a:cubicBezTo>
                <a:cubicBezTo>
                  <a:pt x="1833" y="20618"/>
                  <a:pt x="967" y="19740"/>
                  <a:pt x="967" y="18655"/>
                </a:cubicBezTo>
                <a:cubicBezTo>
                  <a:pt x="967" y="18113"/>
                  <a:pt x="1184" y="17622"/>
                  <a:pt x="1534" y="17267"/>
                </a:cubicBezTo>
                <a:lnTo>
                  <a:pt x="9684" y="9801"/>
                </a:lnTo>
                <a:lnTo>
                  <a:pt x="9671" y="9786"/>
                </a:lnTo>
                <a:cubicBezTo>
                  <a:pt x="9796" y="9698"/>
                  <a:pt x="9884" y="9557"/>
                  <a:pt x="9884" y="9389"/>
                </a:cubicBezTo>
                <a:cubicBezTo>
                  <a:pt x="9884" y="9283"/>
                  <a:pt x="9844" y="9190"/>
                  <a:pt x="9787" y="9110"/>
                </a:cubicBezTo>
                <a:lnTo>
                  <a:pt x="9790" y="9107"/>
                </a:lnTo>
                <a:cubicBezTo>
                  <a:pt x="8390" y="7219"/>
                  <a:pt x="8340" y="5816"/>
                  <a:pt x="9546" y="4488"/>
                </a:cubicBezTo>
                <a:lnTo>
                  <a:pt x="12130" y="1805"/>
                </a:lnTo>
                <a:cubicBezTo>
                  <a:pt x="12785" y="1125"/>
                  <a:pt x="13641" y="982"/>
                  <a:pt x="14244" y="982"/>
                </a:cubicBezTo>
                <a:lnTo>
                  <a:pt x="14246" y="982"/>
                </a:lnTo>
                <a:cubicBezTo>
                  <a:pt x="14611" y="982"/>
                  <a:pt x="14988" y="1037"/>
                  <a:pt x="15366" y="1136"/>
                </a:cubicBezTo>
                <a:lnTo>
                  <a:pt x="13559" y="2970"/>
                </a:lnTo>
                <a:lnTo>
                  <a:pt x="14243" y="3664"/>
                </a:lnTo>
                <a:lnTo>
                  <a:pt x="16661" y="1210"/>
                </a:lnTo>
                <a:lnTo>
                  <a:pt x="16657" y="1206"/>
                </a:lnTo>
                <a:lnTo>
                  <a:pt x="17082" y="775"/>
                </a:lnTo>
                <a:cubicBezTo>
                  <a:pt x="16139" y="269"/>
                  <a:pt x="15160" y="0"/>
                  <a:pt x="14246" y="0"/>
                </a:cubicBezTo>
                <a:lnTo>
                  <a:pt x="14244" y="0"/>
                </a:lnTo>
                <a:cubicBezTo>
                  <a:pt x="13167" y="0"/>
                  <a:pt x="12182" y="361"/>
                  <a:pt x="11460" y="1111"/>
                </a:cubicBezTo>
                <a:lnTo>
                  <a:pt x="8867" y="3804"/>
                </a:lnTo>
                <a:cubicBezTo>
                  <a:pt x="7163" y="5672"/>
                  <a:pt x="7613" y="7584"/>
                  <a:pt x="8769" y="9315"/>
                </a:cubicBezTo>
                <a:lnTo>
                  <a:pt x="850" y="16572"/>
                </a:lnTo>
                <a:cubicBezTo>
                  <a:pt x="325" y="17106"/>
                  <a:pt x="0" y="17842"/>
                  <a:pt x="0" y="18655"/>
                </a:cubicBezTo>
                <a:cubicBezTo>
                  <a:pt x="0" y="20282"/>
                  <a:pt x="1299" y="21600"/>
                  <a:pt x="2902" y="21600"/>
                </a:cubicBezTo>
                <a:cubicBezTo>
                  <a:pt x="3703" y="21600"/>
                  <a:pt x="4429" y="21271"/>
                  <a:pt x="4954" y="20738"/>
                </a:cubicBezTo>
                <a:lnTo>
                  <a:pt x="12160" y="12652"/>
                </a:lnTo>
                <a:cubicBezTo>
                  <a:pt x="13800" y="13590"/>
                  <a:pt x="15363" y="13747"/>
                  <a:pt x="15606" y="13747"/>
                </a:cubicBezTo>
                <a:cubicBezTo>
                  <a:pt x="16313" y="13747"/>
                  <a:pt x="17067" y="13463"/>
                  <a:pt x="17617" y="12892"/>
                </a:cubicBezTo>
                <a:lnTo>
                  <a:pt x="20209" y="10198"/>
                </a:lnTo>
                <a:cubicBezTo>
                  <a:pt x="21560" y="8795"/>
                  <a:pt x="21600" y="6433"/>
                  <a:pt x="20499" y="4279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26" name="Google Shape;826;p57"/>
          <p:cNvSpPr txBox="1"/>
          <p:nvPr/>
        </p:nvSpPr>
        <p:spPr>
          <a:xfrm>
            <a:off x="1138000" y="1207538"/>
            <a:ext cx="10188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보완점</a:t>
            </a:r>
            <a:endParaRPr sz="1800"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27" name="Google Shape;827;p57"/>
          <p:cNvSpPr txBox="1"/>
          <p:nvPr/>
        </p:nvSpPr>
        <p:spPr>
          <a:xfrm>
            <a:off x="1041525" y="2050125"/>
            <a:ext cx="3810900" cy="22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anum Gothic"/>
              <a:buChar char="●"/>
            </a:pPr>
            <a:r>
              <a:rPr lang="ko" sz="1600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회원 인증 서비스 구현</a:t>
            </a:r>
            <a:endParaRPr sz="1600"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anum Gothic"/>
              <a:buChar char="●"/>
            </a:pPr>
            <a:r>
              <a:rPr lang="ko" sz="1600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쿠키 로그인 추가(자동 로그인)</a:t>
            </a:r>
            <a:endParaRPr sz="1600"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anum Gothic"/>
              <a:buChar char="●"/>
            </a:pPr>
            <a:r>
              <a:rPr lang="ko" sz="1600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네이버 &amp; 페이스북 로그인 연동 추가</a:t>
            </a:r>
            <a:endParaRPr sz="1600"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anum Gothic"/>
              <a:buChar char="●"/>
            </a:pPr>
            <a:r>
              <a:rPr lang="ko" sz="1600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추천, 알림 기능 구현</a:t>
            </a:r>
            <a:endParaRPr sz="1600"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28" name="Google Shape;828;p57"/>
          <p:cNvSpPr txBox="1"/>
          <p:nvPr/>
        </p:nvSpPr>
        <p:spPr>
          <a:xfrm>
            <a:off x="4852475" y="2050125"/>
            <a:ext cx="3810900" cy="22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anum Gothic"/>
              <a:buChar char="●"/>
            </a:pPr>
            <a:r>
              <a:rPr lang="ko" sz="1600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모바일 기기 최적화 </a:t>
            </a:r>
            <a:endParaRPr sz="1600"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anum Gothic"/>
              <a:buChar char="●"/>
            </a:pPr>
            <a:r>
              <a:rPr lang="ko" sz="1600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회원 탈퇴 기능 </a:t>
            </a:r>
            <a:endParaRPr sz="1600"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anum Gothic"/>
              <a:buChar char="●"/>
            </a:pPr>
            <a:r>
              <a:rPr lang="ko" sz="1600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 기능 구현</a:t>
            </a:r>
            <a:endParaRPr sz="1600"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58"/>
          <p:cNvSpPr txBox="1"/>
          <p:nvPr/>
        </p:nvSpPr>
        <p:spPr>
          <a:xfrm>
            <a:off x="1514950" y="559075"/>
            <a:ext cx="10188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후기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34" name="Google Shape;834;p58"/>
          <p:cNvSpPr/>
          <p:nvPr/>
        </p:nvSpPr>
        <p:spPr>
          <a:xfrm>
            <a:off x="636400" y="935825"/>
            <a:ext cx="1301400" cy="4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35" name="Google Shape;835;p58"/>
          <p:cNvSpPr txBox="1"/>
          <p:nvPr/>
        </p:nvSpPr>
        <p:spPr>
          <a:xfrm>
            <a:off x="636400" y="369175"/>
            <a:ext cx="11763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해윰</a:t>
            </a:r>
            <a:r>
              <a:rPr lang="ko" sz="3000" b="1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,</a:t>
            </a:r>
            <a:endParaRPr sz="500"/>
          </a:p>
        </p:txBody>
      </p:sp>
      <p:sp>
        <p:nvSpPr>
          <p:cNvPr id="836" name="Google Shape;836;p58"/>
          <p:cNvSpPr/>
          <p:nvPr/>
        </p:nvSpPr>
        <p:spPr>
          <a:xfrm>
            <a:off x="636400" y="1222925"/>
            <a:ext cx="2691300" cy="424200"/>
          </a:xfrm>
          <a:prstGeom prst="roundRect">
            <a:avLst>
              <a:gd name="adj" fmla="val 50000"/>
            </a:avLst>
          </a:prstGeom>
          <a:solidFill>
            <a:srgbClr val="44546A">
              <a:alpha val="85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58"/>
          <p:cNvSpPr/>
          <p:nvPr/>
        </p:nvSpPr>
        <p:spPr>
          <a:xfrm>
            <a:off x="753530" y="1273916"/>
            <a:ext cx="287998" cy="291438"/>
          </a:xfrm>
          <a:custGeom>
            <a:avLst/>
            <a:gdLst/>
            <a:ahLst/>
            <a:cxnLst/>
            <a:rect l="l" t="t" r="r" b="b"/>
            <a:pathLst>
              <a:path w="21278" h="21600" extrusionOk="0">
                <a:moveTo>
                  <a:pt x="2560" y="18308"/>
                </a:moveTo>
                <a:cubicBezTo>
                  <a:pt x="2472" y="18397"/>
                  <a:pt x="2418" y="18520"/>
                  <a:pt x="2418" y="18655"/>
                </a:cubicBezTo>
                <a:cubicBezTo>
                  <a:pt x="2418" y="18926"/>
                  <a:pt x="2635" y="19146"/>
                  <a:pt x="2902" y="19146"/>
                </a:cubicBezTo>
                <a:cubicBezTo>
                  <a:pt x="3169" y="19146"/>
                  <a:pt x="3385" y="18926"/>
                  <a:pt x="3385" y="18655"/>
                </a:cubicBezTo>
                <a:cubicBezTo>
                  <a:pt x="3385" y="18384"/>
                  <a:pt x="3169" y="18164"/>
                  <a:pt x="2902" y="18164"/>
                </a:cubicBezTo>
                <a:cubicBezTo>
                  <a:pt x="2768" y="18164"/>
                  <a:pt x="2647" y="18219"/>
                  <a:pt x="2560" y="18308"/>
                </a:cubicBezTo>
                <a:moveTo>
                  <a:pt x="20499" y="4279"/>
                </a:moveTo>
                <a:lnTo>
                  <a:pt x="20091" y="4692"/>
                </a:lnTo>
                <a:lnTo>
                  <a:pt x="20088" y="4688"/>
                </a:lnTo>
                <a:lnTo>
                  <a:pt x="17670" y="7143"/>
                </a:lnTo>
                <a:lnTo>
                  <a:pt x="17664" y="7137"/>
                </a:lnTo>
                <a:cubicBezTo>
                  <a:pt x="17227" y="7580"/>
                  <a:pt x="16624" y="7853"/>
                  <a:pt x="15958" y="7853"/>
                </a:cubicBezTo>
                <a:cubicBezTo>
                  <a:pt x="14624" y="7853"/>
                  <a:pt x="13543" y="6755"/>
                  <a:pt x="13543" y="5401"/>
                </a:cubicBezTo>
                <a:cubicBezTo>
                  <a:pt x="13543" y="4725"/>
                  <a:pt x="13813" y="4113"/>
                  <a:pt x="14248" y="3670"/>
                </a:cubicBezTo>
                <a:lnTo>
                  <a:pt x="13563" y="2975"/>
                </a:lnTo>
                <a:cubicBezTo>
                  <a:pt x="12951" y="3596"/>
                  <a:pt x="12571" y="4452"/>
                  <a:pt x="12571" y="5401"/>
                </a:cubicBezTo>
                <a:cubicBezTo>
                  <a:pt x="12571" y="7300"/>
                  <a:pt x="14087" y="8840"/>
                  <a:pt x="15958" y="8840"/>
                </a:cubicBezTo>
                <a:cubicBezTo>
                  <a:pt x="16893" y="8840"/>
                  <a:pt x="17737" y="8454"/>
                  <a:pt x="18348" y="7832"/>
                </a:cubicBezTo>
                <a:lnTo>
                  <a:pt x="18353" y="7837"/>
                </a:lnTo>
                <a:lnTo>
                  <a:pt x="20152" y="6011"/>
                </a:lnTo>
                <a:cubicBezTo>
                  <a:pt x="20516" y="7368"/>
                  <a:pt x="20343" y="8670"/>
                  <a:pt x="19540" y="9505"/>
                </a:cubicBezTo>
                <a:lnTo>
                  <a:pt x="16947" y="12198"/>
                </a:lnTo>
                <a:cubicBezTo>
                  <a:pt x="16605" y="12553"/>
                  <a:pt x="16104" y="12766"/>
                  <a:pt x="15610" y="12766"/>
                </a:cubicBezTo>
                <a:cubicBezTo>
                  <a:pt x="15590" y="12765"/>
                  <a:pt x="13953" y="12652"/>
                  <a:pt x="12318" y="11611"/>
                </a:cubicBezTo>
                <a:lnTo>
                  <a:pt x="12314" y="11620"/>
                </a:lnTo>
                <a:cubicBezTo>
                  <a:pt x="12239" y="11572"/>
                  <a:pt x="12155" y="11537"/>
                  <a:pt x="12060" y="11537"/>
                </a:cubicBezTo>
                <a:cubicBezTo>
                  <a:pt x="11897" y="11537"/>
                  <a:pt x="11759" y="11625"/>
                  <a:pt x="11671" y="11753"/>
                </a:cubicBezTo>
                <a:lnTo>
                  <a:pt x="11654" y="11742"/>
                </a:lnTo>
                <a:lnTo>
                  <a:pt x="4270" y="20043"/>
                </a:lnTo>
                <a:cubicBezTo>
                  <a:pt x="3919" y="20399"/>
                  <a:pt x="3436" y="20618"/>
                  <a:pt x="2902" y="20618"/>
                </a:cubicBezTo>
                <a:cubicBezTo>
                  <a:pt x="1833" y="20618"/>
                  <a:pt x="967" y="19740"/>
                  <a:pt x="967" y="18655"/>
                </a:cubicBezTo>
                <a:cubicBezTo>
                  <a:pt x="967" y="18113"/>
                  <a:pt x="1184" y="17622"/>
                  <a:pt x="1534" y="17267"/>
                </a:cubicBezTo>
                <a:lnTo>
                  <a:pt x="9684" y="9801"/>
                </a:lnTo>
                <a:lnTo>
                  <a:pt x="9671" y="9786"/>
                </a:lnTo>
                <a:cubicBezTo>
                  <a:pt x="9796" y="9698"/>
                  <a:pt x="9884" y="9557"/>
                  <a:pt x="9884" y="9389"/>
                </a:cubicBezTo>
                <a:cubicBezTo>
                  <a:pt x="9884" y="9283"/>
                  <a:pt x="9844" y="9190"/>
                  <a:pt x="9787" y="9110"/>
                </a:cubicBezTo>
                <a:lnTo>
                  <a:pt x="9790" y="9107"/>
                </a:lnTo>
                <a:cubicBezTo>
                  <a:pt x="8390" y="7219"/>
                  <a:pt x="8340" y="5816"/>
                  <a:pt x="9546" y="4488"/>
                </a:cubicBezTo>
                <a:lnTo>
                  <a:pt x="12130" y="1805"/>
                </a:lnTo>
                <a:cubicBezTo>
                  <a:pt x="12785" y="1125"/>
                  <a:pt x="13641" y="982"/>
                  <a:pt x="14244" y="982"/>
                </a:cubicBezTo>
                <a:lnTo>
                  <a:pt x="14246" y="982"/>
                </a:lnTo>
                <a:cubicBezTo>
                  <a:pt x="14611" y="982"/>
                  <a:pt x="14988" y="1037"/>
                  <a:pt x="15366" y="1136"/>
                </a:cubicBezTo>
                <a:lnTo>
                  <a:pt x="13559" y="2970"/>
                </a:lnTo>
                <a:lnTo>
                  <a:pt x="14243" y="3664"/>
                </a:lnTo>
                <a:lnTo>
                  <a:pt x="16661" y="1210"/>
                </a:lnTo>
                <a:lnTo>
                  <a:pt x="16657" y="1206"/>
                </a:lnTo>
                <a:lnTo>
                  <a:pt x="17082" y="775"/>
                </a:lnTo>
                <a:cubicBezTo>
                  <a:pt x="16139" y="269"/>
                  <a:pt x="15160" y="0"/>
                  <a:pt x="14246" y="0"/>
                </a:cubicBezTo>
                <a:lnTo>
                  <a:pt x="14244" y="0"/>
                </a:lnTo>
                <a:cubicBezTo>
                  <a:pt x="13167" y="0"/>
                  <a:pt x="12182" y="361"/>
                  <a:pt x="11460" y="1111"/>
                </a:cubicBezTo>
                <a:lnTo>
                  <a:pt x="8867" y="3804"/>
                </a:lnTo>
                <a:cubicBezTo>
                  <a:pt x="7163" y="5672"/>
                  <a:pt x="7613" y="7584"/>
                  <a:pt x="8769" y="9315"/>
                </a:cubicBezTo>
                <a:lnTo>
                  <a:pt x="850" y="16572"/>
                </a:lnTo>
                <a:cubicBezTo>
                  <a:pt x="325" y="17106"/>
                  <a:pt x="0" y="17842"/>
                  <a:pt x="0" y="18655"/>
                </a:cubicBezTo>
                <a:cubicBezTo>
                  <a:pt x="0" y="20282"/>
                  <a:pt x="1299" y="21600"/>
                  <a:pt x="2902" y="21600"/>
                </a:cubicBezTo>
                <a:cubicBezTo>
                  <a:pt x="3703" y="21600"/>
                  <a:pt x="4429" y="21271"/>
                  <a:pt x="4954" y="20738"/>
                </a:cubicBezTo>
                <a:lnTo>
                  <a:pt x="12160" y="12652"/>
                </a:lnTo>
                <a:cubicBezTo>
                  <a:pt x="13800" y="13590"/>
                  <a:pt x="15363" y="13747"/>
                  <a:pt x="15606" y="13747"/>
                </a:cubicBezTo>
                <a:cubicBezTo>
                  <a:pt x="16313" y="13747"/>
                  <a:pt x="17067" y="13463"/>
                  <a:pt x="17617" y="12892"/>
                </a:cubicBezTo>
                <a:lnTo>
                  <a:pt x="20209" y="10198"/>
                </a:lnTo>
                <a:cubicBezTo>
                  <a:pt x="21560" y="8795"/>
                  <a:pt x="21600" y="6433"/>
                  <a:pt x="20499" y="4279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38" name="Google Shape;838;p58"/>
          <p:cNvSpPr txBox="1"/>
          <p:nvPr/>
        </p:nvSpPr>
        <p:spPr>
          <a:xfrm>
            <a:off x="1126100" y="1207550"/>
            <a:ext cx="21423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중 느낀점</a:t>
            </a:r>
            <a:endParaRPr sz="1800"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39" name="Google Shape;839;p58"/>
          <p:cNvSpPr txBox="1"/>
          <p:nvPr/>
        </p:nvSpPr>
        <p:spPr>
          <a:xfrm>
            <a:off x="642600" y="1790650"/>
            <a:ext cx="7858800" cy="30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●"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설계의 중요성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- 초기단계에 설계경험 부족으로 개발 단계의 문제점을 고려하지 못한채 기능을 정의</a:t>
            </a:r>
            <a:endParaRPr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	- 개발단계에서 유지보수에 대한 비효율성 증가로 코드 이식 불가</a:t>
            </a:r>
            <a:endParaRPr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	- 문제점을 경험으로 삼아 데이터 설계, 개발순서를 구체화 시켜 부족한 점을 보완</a:t>
            </a:r>
            <a:endParaRPr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●"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협업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- 팀원 개인 개발방식의 코드 통일성 부족, 의사소통 결여 등의 문제점 발생</a:t>
            </a:r>
            <a:endParaRPr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	- 팀원간의 호칭약속, 소스코드의 개발방식 통일, Github를 이용한 프로젝트 분산 관리</a:t>
            </a:r>
            <a:endParaRPr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	- 진행사항 토의, 기능구현 후 개발코드 분석 스터디 진행으로 실력향상</a:t>
            </a:r>
            <a:endParaRPr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59"/>
          <p:cNvSpPr/>
          <p:nvPr/>
        </p:nvSpPr>
        <p:spPr>
          <a:xfrm>
            <a:off x="636400" y="2389125"/>
            <a:ext cx="1520400" cy="424200"/>
          </a:xfrm>
          <a:prstGeom prst="roundRect">
            <a:avLst>
              <a:gd name="adj" fmla="val 50000"/>
            </a:avLst>
          </a:prstGeom>
          <a:solidFill>
            <a:srgbClr val="44546A">
              <a:alpha val="85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59"/>
          <p:cNvSpPr txBox="1"/>
          <p:nvPr/>
        </p:nvSpPr>
        <p:spPr>
          <a:xfrm>
            <a:off x="1138000" y="1200888"/>
            <a:ext cx="10188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김건웅</a:t>
            </a:r>
            <a:endParaRPr sz="1800"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46" name="Google Shape;846;p59"/>
          <p:cNvSpPr txBox="1"/>
          <p:nvPr/>
        </p:nvSpPr>
        <p:spPr>
          <a:xfrm>
            <a:off x="1514950" y="559075"/>
            <a:ext cx="10188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후기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47" name="Google Shape;847;p59"/>
          <p:cNvSpPr/>
          <p:nvPr/>
        </p:nvSpPr>
        <p:spPr>
          <a:xfrm>
            <a:off x="636400" y="935825"/>
            <a:ext cx="1301400" cy="4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48" name="Google Shape;848;p59"/>
          <p:cNvSpPr txBox="1"/>
          <p:nvPr/>
        </p:nvSpPr>
        <p:spPr>
          <a:xfrm>
            <a:off x="636400" y="369175"/>
            <a:ext cx="11763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해윰</a:t>
            </a:r>
            <a:r>
              <a:rPr lang="ko" sz="3000" b="1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,</a:t>
            </a:r>
            <a:endParaRPr sz="500"/>
          </a:p>
        </p:txBody>
      </p:sp>
      <p:sp>
        <p:nvSpPr>
          <p:cNvPr id="849" name="Google Shape;849;p59"/>
          <p:cNvSpPr/>
          <p:nvPr/>
        </p:nvSpPr>
        <p:spPr>
          <a:xfrm>
            <a:off x="636400" y="1208575"/>
            <a:ext cx="1520400" cy="424200"/>
          </a:xfrm>
          <a:prstGeom prst="roundRect">
            <a:avLst>
              <a:gd name="adj" fmla="val 50000"/>
            </a:avLst>
          </a:prstGeom>
          <a:solidFill>
            <a:srgbClr val="44546A">
              <a:alpha val="85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59"/>
          <p:cNvSpPr/>
          <p:nvPr/>
        </p:nvSpPr>
        <p:spPr>
          <a:xfrm>
            <a:off x="753543" y="1276687"/>
            <a:ext cx="287982" cy="2879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2012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2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8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2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8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2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9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9"/>
                  <a:pt x="3000" y="4715"/>
                </a:cubicBezTo>
                <a:lnTo>
                  <a:pt x="4715" y="3000"/>
                </a:lnTo>
                <a:lnTo>
                  <a:pt x="5621" y="3543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2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2"/>
                  <a:pt x="9331" y="2006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6"/>
                </a:lnTo>
                <a:cubicBezTo>
                  <a:pt x="12356" y="2352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2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3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9"/>
                  <a:pt x="18597" y="4722"/>
                  <a:pt x="18595" y="4725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2"/>
                  <a:pt x="20618" y="12012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9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5"/>
                </a:cubicBezTo>
                <a:lnTo>
                  <a:pt x="15473" y="2701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1"/>
                </a:cubicBezTo>
                <a:lnTo>
                  <a:pt x="5200" y="2145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9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2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3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3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2"/>
                  <a:pt x="21233" y="8730"/>
                  <a:pt x="20880" y="8641"/>
                </a:cubicBezTo>
                <a:moveTo>
                  <a:pt x="15709" y="10800"/>
                </a:moveTo>
                <a:cubicBezTo>
                  <a:pt x="15709" y="13346"/>
                  <a:pt x="13771" y="15438"/>
                  <a:pt x="11291" y="15685"/>
                </a:cubicBezTo>
                <a:lnTo>
                  <a:pt x="11291" y="12694"/>
                </a:lnTo>
                <a:cubicBezTo>
                  <a:pt x="12137" y="12476"/>
                  <a:pt x="12764" y="11714"/>
                  <a:pt x="12764" y="10800"/>
                </a:cubicBezTo>
                <a:cubicBezTo>
                  <a:pt x="12764" y="10630"/>
                  <a:pt x="12735" y="10468"/>
                  <a:pt x="12694" y="10310"/>
                </a:cubicBezTo>
                <a:lnTo>
                  <a:pt x="15308" y="8857"/>
                </a:lnTo>
                <a:cubicBezTo>
                  <a:pt x="15565" y="9453"/>
                  <a:pt x="15709" y="10110"/>
                  <a:pt x="15709" y="10800"/>
                </a:cubicBezTo>
                <a:moveTo>
                  <a:pt x="9818" y="10800"/>
                </a:move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cubicBezTo>
                  <a:pt x="10258" y="11782"/>
                  <a:pt x="9818" y="11342"/>
                  <a:pt x="9818" y="10800"/>
                </a:cubicBezTo>
                <a:moveTo>
                  <a:pt x="10309" y="15685"/>
                </a:moveTo>
                <a:cubicBezTo>
                  <a:pt x="7829" y="15438"/>
                  <a:pt x="5891" y="13346"/>
                  <a:pt x="5891" y="10800"/>
                </a:cubicBezTo>
                <a:cubicBezTo>
                  <a:pt x="5891" y="10110"/>
                  <a:pt x="6035" y="9453"/>
                  <a:pt x="6292" y="8857"/>
                </a:cubicBezTo>
                <a:lnTo>
                  <a:pt x="8906" y="10310"/>
                </a:lnTo>
                <a:cubicBezTo>
                  <a:pt x="8865" y="10468"/>
                  <a:pt x="8836" y="10630"/>
                  <a:pt x="8836" y="10800"/>
                </a:cubicBezTo>
                <a:cubicBezTo>
                  <a:pt x="8836" y="11714"/>
                  <a:pt x="9463" y="12476"/>
                  <a:pt x="10309" y="12694"/>
                </a:cubicBezTo>
                <a:cubicBezTo>
                  <a:pt x="10309" y="12694"/>
                  <a:pt x="10309" y="15685"/>
                  <a:pt x="10309" y="15685"/>
                </a:cubicBezTo>
                <a:close/>
                <a:moveTo>
                  <a:pt x="10800" y="5891"/>
                </a:moveTo>
                <a:cubicBezTo>
                  <a:pt x="12470" y="5891"/>
                  <a:pt x="13942" y="6727"/>
                  <a:pt x="14829" y="8000"/>
                </a:cubicBezTo>
                <a:lnTo>
                  <a:pt x="12220" y="9450"/>
                </a:lnTo>
                <a:cubicBezTo>
                  <a:pt x="11862" y="9074"/>
                  <a:pt x="11360" y="8836"/>
                  <a:pt x="10800" y="8836"/>
                </a:cubicBezTo>
                <a:cubicBezTo>
                  <a:pt x="10240" y="8836"/>
                  <a:pt x="9738" y="9074"/>
                  <a:pt x="9380" y="9450"/>
                </a:cubicBezTo>
                <a:lnTo>
                  <a:pt x="6771" y="8000"/>
                </a:lnTo>
                <a:cubicBezTo>
                  <a:pt x="7658" y="6727"/>
                  <a:pt x="9130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51" name="Google Shape;851;p59"/>
          <p:cNvSpPr txBox="1"/>
          <p:nvPr/>
        </p:nvSpPr>
        <p:spPr>
          <a:xfrm>
            <a:off x="1138000" y="1208575"/>
            <a:ext cx="10188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김건웅</a:t>
            </a:r>
            <a:endParaRPr sz="1800"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52" name="Google Shape;852;p59"/>
          <p:cNvSpPr/>
          <p:nvPr/>
        </p:nvSpPr>
        <p:spPr>
          <a:xfrm>
            <a:off x="770160" y="2474379"/>
            <a:ext cx="287982" cy="2536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53" name="Google Shape;853;p59"/>
          <p:cNvSpPr txBox="1"/>
          <p:nvPr/>
        </p:nvSpPr>
        <p:spPr>
          <a:xfrm>
            <a:off x="1138000" y="2379075"/>
            <a:ext cx="10188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김용진</a:t>
            </a:r>
            <a:endParaRPr sz="1800"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54" name="Google Shape;854;p59"/>
          <p:cNvSpPr txBox="1"/>
          <p:nvPr/>
        </p:nvSpPr>
        <p:spPr>
          <a:xfrm>
            <a:off x="1138000" y="1631450"/>
            <a:ext cx="71727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서로 의견을 나누면서 협업의 중요성을 알게 되었고 시작단계가 얼마나 중요한지 알게 되었습니다. 개발하면서 많이 알수록 개발에 대한 열정이 깊어졌습니다. 마지막으로 열심히 해준 팀원들에게 감사합니다.</a:t>
            </a:r>
            <a:endParaRPr sz="1200"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55" name="Google Shape;855;p59"/>
          <p:cNvSpPr txBox="1"/>
          <p:nvPr/>
        </p:nvSpPr>
        <p:spPr>
          <a:xfrm>
            <a:off x="1138000" y="2813350"/>
            <a:ext cx="71727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No Pain, No Gain. 이라는 말이 와닿는 시간이었습니다. 어려운 부분들이 많았지만 극복해나가면서 </a:t>
            </a:r>
            <a:endParaRPr sz="1200"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성장할 수 있었고 책임감의 중요성에 대해서 다시 한번 깨닫게 되는 시간이었습니다.</a:t>
            </a:r>
            <a:endParaRPr sz="1200"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56" name="Google Shape;856;p59"/>
          <p:cNvSpPr/>
          <p:nvPr/>
        </p:nvSpPr>
        <p:spPr>
          <a:xfrm>
            <a:off x="636400" y="3653150"/>
            <a:ext cx="1520400" cy="424200"/>
          </a:xfrm>
          <a:prstGeom prst="roundRect">
            <a:avLst>
              <a:gd name="adj" fmla="val 50000"/>
            </a:avLst>
          </a:prstGeom>
          <a:solidFill>
            <a:srgbClr val="44546A">
              <a:alpha val="85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59"/>
          <p:cNvSpPr txBox="1"/>
          <p:nvPr/>
        </p:nvSpPr>
        <p:spPr>
          <a:xfrm>
            <a:off x="1138000" y="3637775"/>
            <a:ext cx="10188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박창욱</a:t>
            </a:r>
            <a:endParaRPr sz="1800"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58" name="Google Shape;858;p59"/>
          <p:cNvSpPr txBox="1"/>
          <p:nvPr/>
        </p:nvSpPr>
        <p:spPr>
          <a:xfrm>
            <a:off x="1138000" y="4077350"/>
            <a:ext cx="71727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많은 것을 배울 수 있었던 유익한 시간들이었습니다. 수업 덕분에 컴퓨터에 대한 이해도가 높아졌고 </a:t>
            </a:r>
            <a:endParaRPr sz="1200"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앞으로 할 일에 큰 도움이 되었습니다.</a:t>
            </a:r>
            <a:endParaRPr sz="1200"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59" name="Google Shape;859;p59"/>
          <p:cNvSpPr/>
          <p:nvPr/>
        </p:nvSpPr>
        <p:spPr>
          <a:xfrm>
            <a:off x="770155" y="3701179"/>
            <a:ext cx="287998" cy="291438"/>
          </a:xfrm>
          <a:custGeom>
            <a:avLst/>
            <a:gdLst/>
            <a:ahLst/>
            <a:cxnLst/>
            <a:rect l="l" t="t" r="r" b="b"/>
            <a:pathLst>
              <a:path w="21278" h="21600" extrusionOk="0">
                <a:moveTo>
                  <a:pt x="2560" y="18308"/>
                </a:moveTo>
                <a:cubicBezTo>
                  <a:pt x="2472" y="18397"/>
                  <a:pt x="2418" y="18520"/>
                  <a:pt x="2418" y="18655"/>
                </a:cubicBezTo>
                <a:cubicBezTo>
                  <a:pt x="2418" y="18926"/>
                  <a:pt x="2635" y="19146"/>
                  <a:pt x="2902" y="19146"/>
                </a:cubicBezTo>
                <a:cubicBezTo>
                  <a:pt x="3169" y="19146"/>
                  <a:pt x="3385" y="18926"/>
                  <a:pt x="3385" y="18655"/>
                </a:cubicBezTo>
                <a:cubicBezTo>
                  <a:pt x="3385" y="18384"/>
                  <a:pt x="3169" y="18164"/>
                  <a:pt x="2902" y="18164"/>
                </a:cubicBezTo>
                <a:cubicBezTo>
                  <a:pt x="2768" y="18164"/>
                  <a:pt x="2647" y="18219"/>
                  <a:pt x="2560" y="18308"/>
                </a:cubicBezTo>
                <a:moveTo>
                  <a:pt x="20499" y="4279"/>
                </a:moveTo>
                <a:lnTo>
                  <a:pt x="20091" y="4692"/>
                </a:lnTo>
                <a:lnTo>
                  <a:pt x="20088" y="4688"/>
                </a:lnTo>
                <a:lnTo>
                  <a:pt x="17670" y="7143"/>
                </a:lnTo>
                <a:lnTo>
                  <a:pt x="17664" y="7137"/>
                </a:lnTo>
                <a:cubicBezTo>
                  <a:pt x="17227" y="7580"/>
                  <a:pt x="16624" y="7853"/>
                  <a:pt x="15958" y="7853"/>
                </a:cubicBezTo>
                <a:cubicBezTo>
                  <a:pt x="14624" y="7853"/>
                  <a:pt x="13543" y="6755"/>
                  <a:pt x="13543" y="5401"/>
                </a:cubicBezTo>
                <a:cubicBezTo>
                  <a:pt x="13543" y="4725"/>
                  <a:pt x="13813" y="4113"/>
                  <a:pt x="14248" y="3670"/>
                </a:cubicBezTo>
                <a:lnTo>
                  <a:pt x="13563" y="2975"/>
                </a:lnTo>
                <a:cubicBezTo>
                  <a:pt x="12951" y="3596"/>
                  <a:pt x="12571" y="4452"/>
                  <a:pt x="12571" y="5401"/>
                </a:cubicBezTo>
                <a:cubicBezTo>
                  <a:pt x="12571" y="7300"/>
                  <a:pt x="14087" y="8840"/>
                  <a:pt x="15958" y="8840"/>
                </a:cubicBezTo>
                <a:cubicBezTo>
                  <a:pt x="16893" y="8840"/>
                  <a:pt x="17737" y="8454"/>
                  <a:pt x="18348" y="7832"/>
                </a:cubicBezTo>
                <a:lnTo>
                  <a:pt x="18353" y="7837"/>
                </a:lnTo>
                <a:lnTo>
                  <a:pt x="20152" y="6011"/>
                </a:lnTo>
                <a:cubicBezTo>
                  <a:pt x="20516" y="7368"/>
                  <a:pt x="20343" y="8670"/>
                  <a:pt x="19540" y="9505"/>
                </a:cubicBezTo>
                <a:lnTo>
                  <a:pt x="16947" y="12198"/>
                </a:lnTo>
                <a:cubicBezTo>
                  <a:pt x="16605" y="12553"/>
                  <a:pt x="16104" y="12766"/>
                  <a:pt x="15610" y="12766"/>
                </a:cubicBezTo>
                <a:cubicBezTo>
                  <a:pt x="15590" y="12765"/>
                  <a:pt x="13953" y="12652"/>
                  <a:pt x="12318" y="11611"/>
                </a:cubicBezTo>
                <a:lnTo>
                  <a:pt x="12314" y="11620"/>
                </a:lnTo>
                <a:cubicBezTo>
                  <a:pt x="12239" y="11572"/>
                  <a:pt x="12155" y="11537"/>
                  <a:pt x="12060" y="11537"/>
                </a:cubicBezTo>
                <a:cubicBezTo>
                  <a:pt x="11897" y="11537"/>
                  <a:pt x="11759" y="11625"/>
                  <a:pt x="11671" y="11753"/>
                </a:cubicBezTo>
                <a:lnTo>
                  <a:pt x="11654" y="11742"/>
                </a:lnTo>
                <a:lnTo>
                  <a:pt x="4270" y="20043"/>
                </a:lnTo>
                <a:cubicBezTo>
                  <a:pt x="3919" y="20399"/>
                  <a:pt x="3436" y="20618"/>
                  <a:pt x="2902" y="20618"/>
                </a:cubicBezTo>
                <a:cubicBezTo>
                  <a:pt x="1833" y="20618"/>
                  <a:pt x="967" y="19740"/>
                  <a:pt x="967" y="18655"/>
                </a:cubicBezTo>
                <a:cubicBezTo>
                  <a:pt x="967" y="18113"/>
                  <a:pt x="1184" y="17622"/>
                  <a:pt x="1534" y="17267"/>
                </a:cubicBezTo>
                <a:lnTo>
                  <a:pt x="9684" y="9801"/>
                </a:lnTo>
                <a:lnTo>
                  <a:pt x="9671" y="9786"/>
                </a:lnTo>
                <a:cubicBezTo>
                  <a:pt x="9796" y="9698"/>
                  <a:pt x="9884" y="9557"/>
                  <a:pt x="9884" y="9389"/>
                </a:cubicBezTo>
                <a:cubicBezTo>
                  <a:pt x="9884" y="9283"/>
                  <a:pt x="9844" y="9190"/>
                  <a:pt x="9787" y="9110"/>
                </a:cubicBezTo>
                <a:lnTo>
                  <a:pt x="9790" y="9107"/>
                </a:lnTo>
                <a:cubicBezTo>
                  <a:pt x="8390" y="7219"/>
                  <a:pt x="8340" y="5816"/>
                  <a:pt x="9546" y="4488"/>
                </a:cubicBezTo>
                <a:lnTo>
                  <a:pt x="12130" y="1805"/>
                </a:lnTo>
                <a:cubicBezTo>
                  <a:pt x="12785" y="1125"/>
                  <a:pt x="13641" y="982"/>
                  <a:pt x="14244" y="982"/>
                </a:cubicBezTo>
                <a:lnTo>
                  <a:pt x="14246" y="982"/>
                </a:lnTo>
                <a:cubicBezTo>
                  <a:pt x="14611" y="982"/>
                  <a:pt x="14988" y="1037"/>
                  <a:pt x="15366" y="1136"/>
                </a:cubicBezTo>
                <a:lnTo>
                  <a:pt x="13559" y="2970"/>
                </a:lnTo>
                <a:lnTo>
                  <a:pt x="14243" y="3664"/>
                </a:lnTo>
                <a:lnTo>
                  <a:pt x="16661" y="1210"/>
                </a:lnTo>
                <a:lnTo>
                  <a:pt x="16657" y="1206"/>
                </a:lnTo>
                <a:lnTo>
                  <a:pt x="17082" y="775"/>
                </a:lnTo>
                <a:cubicBezTo>
                  <a:pt x="16139" y="269"/>
                  <a:pt x="15160" y="0"/>
                  <a:pt x="14246" y="0"/>
                </a:cubicBezTo>
                <a:lnTo>
                  <a:pt x="14244" y="0"/>
                </a:lnTo>
                <a:cubicBezTo>
                  <a:pt x="13167" y="0"/>
                  <a:pt x="12182" y="361"/>
                  <a:pt x="11460" y="1111"/>
                </a:cubicBezTo>
                <a:lnTo>
                  <a:pt x="8867" y="3804"/>
                </a:lnTo>
                <a:cubicBezTo>
                  <a:pt x="7163" y="5672"/>
                  <a:pt x="7613" y="7584"/>
                  <a:pt x="8769" y="9315"/>
                </a:cubicBezTo>
                <a:lnTo>
                  <a:pt x="850" y="16572"/>
                </a:lnTo>
                <a:cubicBezTo>
                  <a:pt x="325" y="17106"/>
                  <a:pt x="0" y="17842"/>
                  <a:pt x="0" y="18655"/>
                </a:cubicBezTo>
                <a:cubicBezTo>
                  <a:pt x="0" y="20282"/>
                  <a:pt x="1299" y="21600"/>
                  <a:pt x="2902" y="21600"/>
                </a:cubicBezTo>
                <a:cubicBezTo>
                  <a:pt x="3703" y="21600"/>
                  <a:pt x="4429" y="21271"/>
                  <a:pt x="4954" y="20738"/>
                </a:cubicBezTo>
                <a:lnTo>
                  <a:pt x="12160" y="12652"/>
                </a:lnTo>
                <a:cubicBezTo>
                  <a:pt x="13800" y="13590"/>
                  <a:pt x="15363" y="13747"/>
                  <a:pt x="15606" y="13747"/>
                </a:cubicBezTo>
                <a:cubicBezTo>
                  <a:pt x="16313" y="13747"/>
                  <a:pt x="17067" y="13463"/>
                  <a:pt x="17617" y="12892"/>
                </a:cubicBezTo>
                <a:lnTo>
                  <a:pt x="20209" y="10198"/>
                </a:lnTo>
                <a:cubicBezTo>
                  <a:pt x="21560" y="8795"/>
                  <a:pt x="21600" y="6433"/>
                  <a:pt x="20499" y="4279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60"/>
          <p:cNvSpPr/>
          <p:nvPr/>
        </p:nvSpPr>
        <p:spPr>
          <a:xfrm>
            <a:off x="636400" y="1586988"/>
            <a:ext cx="1520400" cy="424200"/>
          </a:xfrm>
          <a:prstGeom prst="roundRect">
            <a:avLst>
              <a:gd name="adj" fmla="val 50000"/>
            </a:avLst>
          </a:prstGeom>
          <a:solidFill>
            <a:srgbClr val="44546A">
              <a:alpha val="85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60"/>
          <p:cNvSpPr txBox="1"/>
          <p:nvPr/>
        </p:nvSpPr>
        <p:spPr>
          <a:xfrm>
            <a:off x="1138000" y="1586988"/>
            <a:ext cx="10188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이선민</a:t>
            </a:r>
            <a:endParaRPr sz="1800"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66" name="Google Shape;866;p60"/>
          <p:cNvSpPr txBox="1"/>
          <p:nvPr/>
        </p:nvSpPr>
        <p:spPr>
          <a:xfrm>
            <a:off x="1514950" y="559075"/>
            <a:ext cx="10188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후기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67" name="Google Shape;867;p60"/>
          <p:cNvSpPr/>
          <p:nvPr/>
        </p:nvSpPr>
        <p:spPr>
          <a:xfrm>
            <a:off x="636400" y="935825"/>
            <a:ext cx="1301400" cy="4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68" name="Google Shape;868;p60"/>
          <p:cNvSpPr txBox="1"/>
          <p:nvPr/>
        </p:nvSpPr>
        <p:spPr>
          <a:xfrm>
            <a:off x="636400" y="369175"/>
            <a:ext cx="11763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해윰</a:t>
            </a:r>
            <a:r>
              <a:rPr lang="ko" sz="3000" b="1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,</a:t>
            </a:r>
            <a:endParaRPr sz="500"/>
          </a:p>
        </p:txBody>
      </p:sp>
      <p:sp>
        <p:nvSpPr>
          <p:cNvPr id="869" name="Google Shape;869;p60"/>
          <p:cNvSpPr/>
          <p:nvPr/>
        </p:nvSpPr>
        <p:spPr>
          <a:xfrm>
            <a:off x="753542" y="1656866"/>
            <a:ext cx="287982" cy="2879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70" name="Google Shape;870;p60"/>
          <p:cNvSpPr txBox="1"/>
          <p:nvPr/>
        </p:nvSpPr>
        <p:spPr>
          <a:xfrm>
            <a:off x="1138000" y="2011200"/>
            <a:ext cx="71727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이번 프로젝트를 통해 수업시간에 배웠던 것들을 하나하나 실현시켜 나갈 수 있어서 좋았습니다.</a:t>
            </a:r>
            <a:endParaRPr sz="1200"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덕분에 많이 배우고 성장하는 시간이었습니다.</a:t>
            </a:r>
            <a:endParaRPr sz="1200"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71" name="Google Shape;871;p60"/>
          <p:cNvSpPr/>
          <p:nvPr/>
        </p:nvSpPr>
        <p:spPr>
          <a:xfrm>
            <a:off x="636400" y="3223900"/>
            <a:ext cx="1520400" cy="424200"/>
          </a:xfrm>
          <a:prstGeom prst="roundRect">
            <a:avLst>
              <a:gd name="adj" fmla="val 50000"/>
            </a:avLst>
          </a:prstGeom>
          <a:solidFill>
            <a:srgbClr val="44546A">
              <a:alpha val="85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60"/>
          <p:cNvSpPr/>
          <p:nvPr/>
        </p:nvSpPr>
        <p:spPr>
          <a:xfrm>
            <a:off x="753530" y="3282604"/>
            <a:ext cx="287998" cy="291438"/>
          </a:xfrm>
          <a:custGeom>
            <a:avLst/>
            <a:gdLst/>
            <a:ahLst/>
            <a:cxnLst/>
            <a:rect l="l" t="t" r="r" b="b"/>
            <a:pathLst>
              <a:path w="21278" h="21600" extrusionOk="0">
                <a:moveTo>
                  <a:pt x="2560" y="18308"/>
                </a:moveTo>
                <a:cubicBezTo>
                  <a:pt x="2472" y="18397"/>
                  <a:pt x="2418" y="18520"/>
                  <a:pt x="2418" y="18655"/>
                </a:cubicBezTo>
                <a:cubicBezTo>
                  <a:pt x="2418" y="18926"/>
                  <a:pt x="2635" y="19146"/>
                  <a:pt x="2902" y="19146"/>
                </a:cubicBezTo>
                <a:cubicBezTo>
                  <a:pt x="3169" y="19146"/>
                  <a:pt x="3385" y="18926"/>
                  <a:pt x="3385" y="18655"/>
                </a:cubicBezTo>
                <a:cubicBezTo>
                  <a:pt x="3385" y="18384"/>
                  <a:pt x="3169" y="18164"/>
                  <a:pt x="2902" y="18164"/>
                </a:cubicBezTo>
                <a:cubicBezTo>
                  <a:pt x="2768" y="18164"/>
                  <a:pt x="2647" y="18219"/>
                  <a:pt x="2560" y="18308"/>
                </a:cubicBezTo>
                <a:moveTo>
                  <a:pt x="20499" y="4279"/>
                </a:moveTo>
                <a:lnTo>
                  <a:pt x="20091" y="4692"/>
                </a:lnTo>
                <a:lnTo>
                  <a:pt x="20088" y="4688"/>
                </a:lnTo>
                <a:lnTo>
                  <a:pt x="17670" y="7143"/>
                </a:lnTo>
                <a:lnTo>
                  <a:pt x="17664" y="7137"/>
                </a:lnTo>
                <a:cubicBezTo>
                  <a:pt x="17227" y="7580"/>
                  <a:pt x="16624" y="7853"/>
                  <a:pt x="15958" y="7853"/>
                </a:cubicBezTo>
                <a:cubicBezTo>
                  <a:pt x="14624" y="7853"/>
                  <a:pt x="13543" y="6755"/>
                  <a:pt x="13543" y="5401"/>
                </a:cubicBezTo>
                <a:cubicBezTo>
                  <a:pt x="13543" y="4725"/>
                  <a:pt x="13813" y="4113"/>
                  <a:pt x="14248" y="3670"/>
                </a:cubicBezTo>
                <a:lnTo>
                  <a:pt x="13563" y="2975"/>
                </a:lnTo>
                <a:cubicBezTo>
                  <a:pt x="12951" y="3596"/>
                  <a:pt x="12571" y="4452"/>
                  <a:pt x="12571" y="5401"/>
                </a:cubicBezTo>
                <a:cubicBezTo>
                  <a:pt x="12571" y="7300"/>
                  <a:pt x="14087" y="8840"/>
                  <a:pt x="15958" y="8840"/>
                </a:cubicBezTo>
                <a:cubicBezTo>
                  <a:pt x="16893" y="8840"/>
                  <a:pt x="17737" y="8454"/>
                  <a:pt x="18348" y="7832"/>
                </a:cubicBezTo>
                <a:lnTo>
                  <a:pt x="18353" y="7837"/>
                </a:lnTo>
                <a:lnTo>
                  <a:pt x="20152" y="6011"/>
                </a:lnTo>
                <a:cubicBezTo>
                  <a:pt x="20516" y="7368"/>
                  <a:pt x="20343" y="8670"/>
                  <a:pt x="19540" y="9505"/>
                </a:cubicBezTo>
                <a:lnTo>
                  <a:pt x="16947" y="12198"/>
                </a:lnTo>
                <a:cubicBezTo>
                  <a:pt x="16605" y="12553"/>
                  <a:pt x="16104" y="12766"/>
                  <a:pt x="15610" y="12766"/>
                </a:cubicBezTo>
                <a:cubicBezTo>
                  <a:pt x="15590" y="12765"/>
                  <a:pt x="13953" y="12652"/>
                  <a:pt x="12318" y="11611"/>
                </a:cubicBezTo>
                <a:lnTo>
                  <a:pt x="12314" y="11620"/>
                </a:lnTo>
                <a:cubicBezTo>
                  <a:pt x="12239" y="11572"/>
                  <a:pt x="12155" y="11537"/>
                  <a:pt x="12060" y="11537"/>
                </a:cubicBezTo>
                <a:cubicBezTo>
                  <a:pt x="11897" y="11537"/>
                  <a:pt x="11759" y="11625"/>
                  <a:pt x="11671" y="11753"/>
                </a:cubicBezTo>
                <a:lnTo>
                  <a:pt x="11654" y="11742"/>
                </a:lnTo>
                <a:lnTo>
                  <a:pt x="4270" y="20043"/>
                </a:lnTo>
                <a:cubicBezTo>
                  <a:pt x="3919" y="20399"/>
                  <a:pt x="3436" y="20618"/>
                  <a:pt x="2902" y="20618"/>
                </a:cubicBezTo>
                <a:cubicBezTo>
                  <a:pt x="1833" y="20618"/>
                  <a:pt x="967" y="19740"/>
                  <a:pt x="967" y="18655"/>
                </a:cubicBezTo>
                <a:cubicBezTo>
                  <a:pt x="967" y="18113"/>
                  <a:pt x="1184" y="17622"/>
                  <a:pt x="1534" y="17267"/>
                </a:cubicBezTo>
                <a:lnTo>
                  <a:pt x="9684" y="9801"/>
                </a:lnTo>
                <a:lnTo>
                  <a:pt x="9671" y="9786"/>
                </a:lnTo>
                <a:cubicBezTo>
                  <a:pt x="9796" y="9698"/>
                  <a:pt x="9884" y="9557"/>
                  <a:pt x="9884" y="9389"/>
                </a:cubicBezTo>
                <a:cubicBezTo>
                  <a:pt x="9884" y="9283"/>
                  <a:pt x="9844" y="9190"/>
                  <a:pt x="9787" y="9110"/>
                </a:cubicBezTo>
                <a:lnTo>
                  <a:pt x="9790" y="9107"/>
                </a:lnTo>
                <a:cubicBezTo>
                  <a:pt x="8390" y="7219"/>
                  <a:pt x="8340" y="5816"/>
                  <a:pt x="9546" y="4488"/>
                </a:cubicBezTo>
                <a:lnTo>
                  <a:pt x="12130" y="1805"/>
                </a:lnTo>
                <a:cubicBezTo>
                  <a:pt x="12785" y="1125"/>
                  <a:pt x="13641" y="982"/>
                  <a:pt x="14244" y="982"/>
                </a:cubicBezTo>
                <a:lnTo>
                  <a:pt x="14246" y="982"/>
                </a:lnTo>
                <a:cubicBezTo>
                  <a:pt x="14611" y="982"/>
                  <a:pt x="14988" y="1037"/>
                  <a:pt x="15366" y="1136"/>
                </a:cubicBezTo>
                <a:lnTo>
                  <a:pt x="13559" y="2970"/>
                </a:lnTo>
                <a:lnTo>
                  <a:pt x="14243" y="3664"/>
                </a:lnTo>
                <a:lnTo>
                  <a:pt x="16661" y="1210"/>
                </a:lnTo>
                <a:lnTo>
                  <a:pt x="16657" y="1206"/>
                </a:lnTo>
                <a:lnTo>
                  <a:pt x="17082" y="775"/>
                </a:lnTo>
                <a:cubicBezTo>
                  <a:pt x="16139" y="269"/>
                  <a:pt x="15160" y="0"/>
                  <a:pt x="14246" y="0"/>
                </a:cubicBezTo>
                <a:lnTo>
                  <a:pt x="14244" y="0"/>
                </a:lnTo>
                <a:cubicBezTo>
                  <a:pt x="13167" y="0"/>
                  <a:pt x="12182" y="361"/>
                  <a:pt x="11460" y="1111"/>
                </a:cubicBezTo>
                <a:lnTo>
                  <a:pt x="8867" y="3804"/>
                </a:lnTo>
                <a:cubicBezTo>
                  <a:pt x="7163" y="5672"/>
                  <a:pt x="7613" y="7584"/>
                  <a:pt x="8769" y="9315"/>
                </a:cubicBezTo>
                <a:lnTo>
                  <a:pt x="850" y="16572"/>
                </a:lnTo>
                <a:cubicBezTo>
                  <a:pt x="325" y="17106"/>
                  <a:pt x="0" y="17842"/>
                  <a:pt x="0" y="18655"/>
                </a:cubicBezTo>
                <a:cubicBezTo>
                  <a:pt x="0" y="20282"/>
                  <a:pt x="1299" y="21600"/>
                  <a:pt x="2902" y="21600"/>
                </a:cubicBezTo>
                <a:cubicBezTo>
                  <a:pt x="3703" y="21600"/>
                  <a:pt x="4429" y="21271"/>
                  <a:pt x="4954" y="20738"/>
                </a:cubicBezTo>
                <a:lnTo>
                  <a:pt x="12160" y="12652"/>
                </a:lnTo>
                <a:cubicBezTo>
                  <a:pt x="13800" y="13590"/>
                  <a:pt x="15363" y="13747"/>
                  <a:pt x="15606" y="13747"/>
                </a:cubicBezTo>
                <a:cubicBezTo>
                  <a:pt x="16313" y="13747"/>
                  <a:pt x="17067" y="13463"/>
                  <a:pt x="17617" y="12892"/>
                </a:cubicBezTo>
                <a:lnTo>
                  <a:pt x="20209" y="10198"/>
                </a:lnTo>
                <a:cubicBezTo>
                  <a:pt x="21560" y="8795"/>
                  <a:pt x="21600" y="6433"/>
                  <a:pt x="20499" y="4279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73" name="Google Shape;873;p60"/>
          <p:cNvSpPr txBox="1"/>
          <p:nvPr/>
        </p:nvSpPr>
        <p:spPr>
          <a:xfrm>
            <a:off x="1138000" y="3216225"/>
            <a:ext cx="10188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조원준</a:t>
            </a:r>
            <a:endParaRPr sz="1800"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74" name="Google Shape;874;p60"/>
          <p:cNvSpPr txBox="1"/>
          <p:nvPr/>
        </p:nvSpPr>
        <p:spPr>
          <a:xfrm>
            <a:off x="1138000" y="3646775"/>
            <a:ext cx="71727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기간 동안 혼자가 아닌 팀원들과 함께하며 협업하는 법과 하나하나 문제를 해결하는 법을 배우며 개발이란 무엇인지 알 수 있는 시간이었습니다.</a:t>
            </a:r>
            <a:endParaRPr sz="1200"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61"/>
          <p:cNvSpPr/>
          <p:nvPr/>
        </p:nvSpPr>
        <p:spPr>
          <a:xfrm>
            <a:off x="3268442" y="2810456"/>
            <a:ext cx="2607000" cy="46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81" name="Google Shape;881;p61"/>
          <p:cNvSpPr txBox="1"/>
          <p:nvPr/>
        </p:nvSpPr>
        <p:spPr>
          <a:xfrm>
            <a:off x="1985964" y="1864106"/>
            <a:ext cx="5172000" cy="8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궁금해윰?</a:t>
            </a:r>
            <a:endParaRPr sz="4800">
              <a:solidFill>
                <a:schemeClr val="dk2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62"/>
          <p:cNvSpPr/>
          <p:nvPr/>
        </p:nvSpPr>
        <p:spPr>
          <a:xfrm>
            <a:off x="3268442" y="2810456"/>
            <a:ext cx="2607000" cy="46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87" name="Google Shape;887;p62"/>
          <p:cNvSpPr txBox="1"/>
          <p:nvPr/>
        </p:nvSpPr>
        <p:spPr>
          <a:xfrm>
            <a:off x="1985964" y="1864106"/>
            <a:ext cx="5172000" cy="8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6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“ 감사해윰 ”</a:t>
            </a:r>
            <a:endParaRPr sz="56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88" name="Google Shape;888;p62"/>
          <p:cNvSpPr txBox="1"/>
          <p:nvPr/>
        </p:nvSpPr>
        <p:spPr>
          <a:xfrm>
            <a:off x="3268443" y="2952432"/>
            <a:ext cx="2607000" cy="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lvl="0" indent="0" algn="ctr" rtl="0">
              <a:lnSpc>
                <a:spcPct val="14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이상으로 ‘해윰’ 프레젠테이션을 종료해윰</a:t>
            </a:r>
            <a:endParaRPr sz="12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/>
          <p:nvPr/>
        </p:nvSpPr>
        <p:spPr>
          <a:xfrm>
            <a:off x="636400" y="935822"/>
            <a:ext cx="1589400" cy="4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636399" y="369187"/>
            <a:ext cx="21189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개발목적</a:t>
            </a:r>
            <a:r>
              <a:rPr lang="ko" sz="3000" b="1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,</a:t>
            </a:r>
            <a:endParaRPr sz="500"/>
          </a:p>
        </p:txBody>
      </p:sp>
      <p:cxnSp>
        <p:nvCxnSpPr>
          <p:cNvPr id="116" name="Google Shape;116;p20"/>
          <p:cNvCxnSpPr/>
          <p:nvPr/>
        </p:nvCxnSpPr>
        <p:spPr>
          <a:xfrm>
            <a:off x="1663149" y="2999419"/>
            <a:ext cx="0" cy="619800"/>
          </a:xfrm>
          <a:prstGeom prst="straightConnector1">
            <a:avLst/>
          </a:prstGeom>
          <a:noFill/>
          <a:ln w="28575" cap="flat" cmpd="sng">
            <a:solidFill>
              <a:srgbClr val="BFBFBF"/>
            </a:solidFill>
            <a:prstDash val="solid"/>
            <a:miter lim="800000"/>
            <a:headEnd type="none" w="sm" len="sm"/>
            <a:tailEnd type="oval" w="med" len="med"/>
          </a:ln>
        </p:spPr>
      </p:cxnSp>
      <p:cxnSp>
        <p:nvCxnSpPr>
          <p:cNvPr id="117" name="Google Shape;117;p20"/>
          <p:cNvCxnSpPr/>
          <p:nvPr/>
        </p:nvCxnSpPr>
        <p:spPr>
          <a:xfrm>
            <a:off x="5491571" y="3017487"/>
            <a:ext cx="0" cy="593400"/>
          </a:xfrm>
          <a:prstGeom prst="straightConnector1">
            <a:avLst/>
          </a:prstGeom>
          <a:noFill/>
          <a:ln w="28575" cap="flat" cmpd="sng">
            <a:solidFill>
              <a:srgbClr val="BFBFBF"/>
            </a:solidFill>
            <a:prstDash val="solid"/>
            <a:miter lim="800000"/>
            <a:headEnd type="none" w="sm" len="sm"/>
            <a:tailEnd type="oval" w="med" len="med"/>
          </a:ln>
        </p:spPr>
      </p:cxnSp>
      <p:cxnSp>
        <p:nvCxnSpPr>
          <p:cNvPr id="118" name="Google Shape;118;p20"/>
          <p:cNvCxnSpPr/>
          <p:nvPr/>
        </p:nvCxnSpPr>
        <p:spPr>
          <a:xfrm>
            <a:off x="3513470" y="3025842"/>
            <a:ext cx="0" cy="593400"/>
          </a:xfrm>
          <a:prstGeom prst="straightConnector1">
            <a:avLst/>
          </a:prstGeom>
          <a:noFill/>
          <a:ln w="28575" cap="flat" cmpd="sng">
            <a:solidFill>
              <a:srgbClr val="BFBFBF"/>
            </a:solidFill>
            <a:prstDash val="solid"/>
            <a:miter lim="800000"/>
            <a:headEnd type="none" w="sm" len="sm"/>
            <a:tailEnd type="oval" w="med" len="med"/>
          </a:ln>
        </p:spPr>
      </p:cxnSp>
      <p:cxnSp>
        <p:nvCxnSpPr>
          <p:cNvPr id="119" name="Google Shape;119;p20"/>
          <p:cNvCxnSpPr/>
          <p:nvPr/>
        </p:nvCxnSpPr>
        <p:spPr>
          <a:xfrm>
            <a:off x="7479317" y="3025842"/>
            <a:ext cx="0" cy="593400"/>
          </a:xfrm>
          <a:prstGeom prst="straightConnector1">
            <a:avLst/>
          </a:prstGeom>
          <a:noFill/>
          <a:ln w="28575" cap="flat" cmpd="sng">
            <a:solidFill>
              <a:srgbClr val="BFBFBF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120" name="Google Shape;120;p20"/>
          <p:cNvSpPr/>
          <p:nvPr/>
        </p:nvSpPr>
        <p:spPr>
          <a:xfrm>
            <a:off x="6713049" y="1319281"/>
            <a:ext cx="1532400" cy="153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50" tIns="45725" rIns="91450" bIns="457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1" name="Google Shape;121;p20"/>
          <p:cNvSpPr/>
          <p:nvPr/>
        </p:nvSpPr>
        <p:spPr>
          <a:xfrm>
            <a:off x="2747202" y="1319281"/>
            <a:ext cx="1532400" cy="153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50" tIns="45725" rIns="91450" bIns="457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2" name="Google Shape;122;p20"/>
          <p:cNvSpPr/>
          <p:nvPr/>
        </p:nvSpPr>
        <p:spPr>
          <a:xfrm>
            <a:off x="896881" y="1319281"/>
            <a:ext cx="1532400" cy="1532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50" tIns="45725" rIns="91450" bIns="457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3" name="Google Shape;123;p20"/>
          <p:cNvSpPr/>
          <p:nvPr/>
        </p:nvSpPr>
        <p:spPr>
          <a:xfrm>
            <a:off x="4725303" y="1309958"/>
            <a:ext cx="1532400" cy="15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50" tIns="45725" rIns="91450" bIns="457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" name="Google Shape;124;p20"/>
          <p:cNvSpPr txBox="1"/>
          <p:nvPr/>
        </p:nvSpPr>
        <p:spPr>
          <a:xfrm>
            <a:off x="1100503" y="1550850"/>
            <a:ext cx="11253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DFDFD"/>
                </a:solidFill>
                <a:latin typeface="Nanum Gothic"/>
                <a:ea typeface="Nanum Gothic"/>
                <a:cs typeface="Nanum Gothic"/>
                <a:sym typeface="Nanum Gothic"/>
              </a:rPr>
              <a:t>기술활용</a:t>
            </a:r>
            <a:endParaRPr sz="1500">
              <a:solidFill>
                <a:srgbClr val="FDFDFD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2950824" y="1550850"/>
            <a:ext cx="11253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DFDFD"/>
                </a:solidFill>
                <a:latin typeface="Nanum Gothic"/>
                <a:ea typeface="Nanum Gothic"/>
                <a:cs typeface="Nanum Gothic"/>
                <a:sym typeface="Nanum Gothic"/>
              </a:rPr>
              <a:t>개발환경</a:t>
            </a:r>
            <a:endParaRPr sz="1500">
              <a:solidFill>
                <a:srgbClr val="FDFDFD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4928924" y="1550850"/>
            <a:ext cx="11253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DFDFD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</a:t>
            </a:r>
            <a:endParaRPr sz="1500">
              <a:solidFill>
                <a:srgbClr val="FDFDFD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6916670" y="1550850"/>
            <a:ext cx="11253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DFDFD"/>
                </a:solidFill>
                <a:latin typeface="Nanum Gothic"/>
                <a:ea typeface="Nanum Gothic"/>
                <a:cs typeface="Nanum Gothic"/>
                <a:sym typeface="Nanum Gothic"/>
              </a:rPr>
              <a:t>개발능력</a:t>
            </a:r>
            <a:endParaRPr sz="1500">
              <a:solidFill>
                <a:srgbClr val="FDFDFD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8" name="Google Shape;128;p20"/>
          <p:cNvSpPr/>
          <p:nvPr/>
        </p:nvSpPr>
        <p:spPr>
          <a:xfrm>
            <a:off x="896875" y="3929075"/>
            <a:ext cx="7348500" cy="747900"/>
          </a:xfrm>
          <a:prstGeom prst="roundRect">
            <a:avLst>
              <a:gd name="adj" fmla="val 50000"/>
            </a:avLst>
          </a:prstGeom>
          <a:solidFill>
            <a:srgbClr val="44546A">
              <a:alpha val="85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0"/>
          <p:cNvSpPr txBox="1"/>
          <p:nvPr/>
        </p:nvSpPr>
        <p:spPr>
          <a:xfrm>
            <a:off x="1100500" y="4097525"/>
            <a:ext cx="69414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3F3F3"/>
                </a:solidFill>
                <a:latin typeface="Nanum Gothic"/>
                <a:ea typeface="Nanum Gothic"/>
                <a:cs typeface="Nanum Gothic"/>
                <a:sym typeface="Nanum Gothic"/>
              </a:rPr>
              <a:t>교육을 통해 배운 기술을 바탕으로 취업 &amp; 현업에 빠른적응</a:t>
            </a:r>
            <a:endParaRPr sz="1800" b="1">
              <a:solidFill>
                <a:srgbClr val="F3F3F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/>
          <p:nvPr/>
        </p:nvSpPr>
        <p:spPr>
          <a:xfrm>
            <a:off x="3163911" y="912366"/>
            <a:ext cx="1565400" cy="4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6" name="Google Shape;136;p21"/>
          <p:cNvSpPr txBox="1"/>
          <p:nvPr/>
        </p:nvSpPr>
        <p:spPr>
          <a:xfrm>
            <a:off x="3163915" y="369185"/>
            <a:ext cx="19533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참고해윰</a:t>
            </a:r>
            <a:r>
              <a:rPr lang="ko" sz="3000" b="1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,</a:t>
            </a:r>
            <a:endParaRPr sz="500"/>
          </a:p>
        </p:txBody>
      </p:sp>
      <p:sp>
        <p:nvSpPr>
          <p:cNvPr id="137" name="Google Shape;137;p21"/>
          <p:cNvSpPr txBox="1"/>
          <p:nvPr/>
        </p:nvSpPr>
        <p:spPr>
          <a:xfrm>
            <a:off x="3545736" y="2206400"/>
            <a:ext cx="4719900" cy="15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▷  공개형 모임으로 인기 있는 네이버사의 ‘밴드’ 참고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▷  개개인뿐만이 아니라 오픈형 소셜네트워크를 구현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▷  관심사 추천, 분야별 카테고리 등 소셜네트워크를 이용한 사용자 홍보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▷  모임 서비스를 만들어 보고자 성공적 사례를 선정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3">
            <a:alphaModFix/>
          </a:blip>
          <a:srcRect b="8491"/>
          <a:stretch/>
        </p:blipFill>
        <p:spPr>
          <a:xfrm>
            <a:off x="726525" y="1204125"/>
            <a:ext cx="2437375" cy="347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4203" y="1287075"/>
            <a:ext cx="962025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/>
          <p:nvPr/>
        </p:nvSpPr>
        <p:spPr>
          <a:xfrm>
            <a:off x="3163911" y="912366"/>
            <a:ext cx="1565400" cy="4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3163915" y="369185"/>
            <a:ext cx="19533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참고해윰</a:t>
            </a:r>
            <a:r>
              <a:rPr lang="ko" sz="3000" b="1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,</a:t>
            </a:r>
            <a:endParaRPr sz="500"/>
          </a:p>
        </p:txBody>
      </p:sp>
      <p:pic>
        <p:nvPicPr>
          <p:cNvPr id="147" name="Google Shape;147;p22" descr="iPhone6_mockup_front_white.png"/>
          <p:cNvPicPr preferRelativeResize="0"/>
          <p:nvPr/>
        </p:nvPicPr>
        <p:blipFill rotWithShape="1">
          <a:blip r:embed="rId3">
            <a:alphaModFix/>
          </a:blip>
          <a:srcRect l="8011" t="1423" r="8011" b="3065"/>
          <a:stretch/>
        </p:blipFill>
        <p:spPr>
          <a:xfrm>
            <a:off x="628612" y="1157307"/>
            <a:ext cx="1672522" cy="297595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 txBox="1"/>
          <p:nvPr/>
        </p:nvSpPr>
        <p:spPr>
          <a:xfrm>
            <a:off x="3242725" y="2271976"/>
            <a:ext cx="5198400" cy="15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▷  커플간 사용하는 대표적인 폐쇄형 어플리케이션 ‘비트윈’을 참고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▷  개개인뿐만이 아니라 다자간의 폐쇄형 소셜네트워크를 구현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▷  현 시대의 불필요한 정보의 범람과 광고성 글로 인한 정확한 정보제공 방해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▷  이를 보완하고자 폐쇄형 SNS 서비스를 참고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49" name="Google Shape;149;p22"/>
          <p:cNvPicPr preferRelativeResize="0"/>
          <p:nvPr/>
        </p:nvPicPr>
        <p:blipFill rotWithShape="1">
          <a:blip r:embed="rId4">
            <a:alphaModFix/>
          </a:blip>
          <a:srcRect t="3448" b="6274"/>
          <a:stretch/>
        </p:blipFill>
        <p:spPr>
          <a:xfrm>
            <a:off x="852975" y="1572994"/>
            <a:ext cx="1211697" cy="2156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 descr="iPhone6_mockup_front_white.png"/>
          <p:cNvPicPr preferRelativeResize="0"/>
          <p:nvPr/>
        </p:nvPicPr>
        <p:blipFill rotWithShape="1">
          <a:blip r:embed="rId3">
            <a:alphaModFix/>
          </a:blip>
          <a:srcRect l="8011" t="1423" r="8011" b="3065"/>
          <a:stretch/>
        </p:blipFill>
        <p:spPr>
          <a:xfrm>
            <a:off x="1390172" y="1650535"/>
            <a:ext cx="1672522" cy="2975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9903" y="2078400"/>
            <a:ext cx="1211381" cy="2156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Google Shape;157;p23"/>
          <p:cNvCxnSpPr/>
          <p:nvPr/>
        </p:nvCxnSpPr>
        <p:spPr>
          <a:xfrm>
            <a:off x="5878450" y="3282800"/>
            <a:ext cx="17277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23"/>
          <p:cNvCxnSpPr/>
          <p:nvPr/>
        </p:nvCxnSpPr>
        <p:spPr>
          <a:xfrm>
            <a:off x="5967425" y="2788625"/>
            <a:ext cx="1638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23"/>
          <p:cNvCxnSpPr/>
          <p:nvPr/>
        </p:nvCxnSpPr>
        <p:spPr>
          <a:xfrm rot="10800000" flipH="1">
            <a:off x="5834350" y="2282725"/>
            <a:ext cx="1771800" cy="15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Google Shape;160;p23"/>
          <p:cNvCxnSpPr/>
          <p:nvPr/>
        </p:nvCxnSpPr>
        <p:spPr>
          <a:xfrm>
            <a:off x="5561550" y="1804750"/>
            <a:ext cx="20445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23"/>
          <p:cNvCxnSpPr/>
          <p:nvPr/>
        </p:nvCxnSpPr>
        <p:spPr>
          <a:xfrm>
            <a:off x="1537779" y="3286703"/>
            <a:ext cx="1729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23"/>
          <p:cNvCxnSpPr/>
          <p:nvPr/>
        </p:nvCxnSpPr>
        <p:spPr>
          <a:xfrm>
            <a:off x="1537779" y="2907103"/>
            <a:ext cx="164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23"/>
          <p:cNvCxnSpPr/>
          <p:nvPr/>
        </p:nvCxnSpPr>
        <p:spPr>
          <a:xfrm>
            <a:off x="1537779" y="2551495"/>
            <a:ext cx="1659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23"/>
          <p:cNvCxnSpPr/>
          <p:nvPr/>
        </p:nvCxnSpPr>
        <p:spPr>
          <a:xfrm>
            <a:off x="1537779" y="2192070"/>
            <a:ext cx="177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" name="Google Shape;165;p23"/>
          <p:cNvCxnSpPr/>
          <p:nvPr/>
        </p:nvCxnSpPr>
        <p:spPr>
          <a:xfrm>
            <a:off x="1537779" y="1808653"/>
            <a:ext cx="2044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p23"/>
          <p:cNvSpPr/>
          <p:nvPr/>
        </p:nvSpPr>
        <p:spPr>
          <a:xfrm>
            <a:off x="3192336" y="1399037"/>
            <a:ext cx="2778600" cy="2777700"/>
          </a:xfrm>
          <a:prstGeom prst="pie">
            <a:avLst>
              <a:gd name="adj1" fmla="val 16200000"/>
              <a:gd name="adj2" fmla="val 1800000"/>
            </a:avLst>
          </a:prstGeom>
          <a:solidFill>
            <a:srgbClr val="EEB057">
              <a:alpha val="76920"/>
            </a:srgbClr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3"/>
          <p:cNvSpPr txBox="1"/>
          <p:nvPr/>
        </p:nvSpPr>
        <p:spPr>
          <a:xfrm>
            <a:off x="4717500" y="1956580"/>
            <a:ext cx="942900" cy="9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00" tIns="14300" rIns="14300" bIns="143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해윰</a:t>
            </a:r>
            <a:endParaRPr sz="23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68" name="Google Shape;168;p23"/>
          <p:cNvSpPr/>
          <p:nvPr/>
        </p:nvSpPr>
        <p:spPr>
          <a:xfrm>
            <a:off x="3173199" y="1399014"/>
            <a:ext cx="2778600" cy="2777700"/>
          </a:xfrm>
          <a:prstGeom prst="pie">
            <a:avLst>
              <a:gd name="adj1" fmla="val 9000000"/>
              <a:gd name="adj2" fmla="val 16200000"/>
            </a:avLst>
          </a:prstGeom>
          <a:solidFill>
            <a:srgbClr val="44546A">
              <a:alpha val="85380"/>
            </a:srgbClr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3"/>
          <p:cNvSpPr txBox="1"/>
          <p:nvPr/>
        </p:nvSpPr>
        <p:spPr>
          <a:xfrm>
            <a:off x="3485465" y="1956580"/>
            <a:ext cx="942900" cy="9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00" tIns="14300" rIns="14300" bIns="143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개인</a:t>
            </a:r>
            <a:endParaRPr sz="23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70" name="Google Shape;170;p23"/>
          <p:cNvSpPr txBox="1"/>
          <p:nvPr/>
        </p:nvSpPr>
        <p:spPr>
          <a:xfrm>
            <a:off x="5635412" y="3006207"/>
            <a:ext cx="19707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101600" lvl="0" indent="-1016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서비스 유지 보수</a:t>
            </a:r>
            <a:endParaRPr sz="11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1" name="Google Shape;171;p23"/>
          <p:cNvSpPr/>
          <p:nvPr/>
        </p:nvSpPr>
        <p:spPr>
          <a:xfrm>
            <a:off x="2465648" y="3994554"/>
            <a:ext cx="4212600" cy="57870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3"/>
          <p:cNvSpPr txBox="1"/>
          <p:nvPr/>
        </p:nvSpPr>
        <p:spPr>
          <a:xfrm>
            <a:off x="2583016" y="4051854"/>
            <a:ext cx="39777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소셜 웹 어플리케이션 프로젝트 '해윰’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173" name="Google Shape;173;p23"/>
          <p:cNvSpPr txBox="1"/>
          <p:nvPr/>
        </p:nvSpPr>
        <p:spPr>
          <a:xfrm>
            <a:off x="1537779" y="3006207"/>
            <a:ext cx="19707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미디어공유</a:t>
            </a:r>
            <a:endParaRPr sz="11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4" name="Google Shape;174;p23"/>
          <p:cNvSpPr/>
          <p:nvPr/>
        </p:nvSpPr>
        <p:spPr>
          <a:xfrm>
            <a:off x="3689658" y="900966"/>
            <a:ext cx="1764600" cy="4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75" name="Google Shape;175;p23"/>
          <p:cNvSpPr txBox="1"/>
          <p:nvPr/>
        </p:nvSpPr>
        <p:spPr>
          <a:xfrm>
            <a:off x="5635412" y="2512032"/>
            <a:ext cx="19707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101600" lvl="0" indent="-10160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서비스 이용통계</a:t>
            </a:r>
            <a:endParaRPr sz="11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6" name="Google Shape;176;p23"/>
          <p:cNvSpPr txBox="1"/>
          <p:nvPr/>
        </p:nvSpPr>
        <p:spPr>
          <a:xfrm>
            <a:off x="1537779" y="2626607"/>
            <a:ext cx="19707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의견 공유</a:t>
            </a:r>
            <a:endParaRPr sz="11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7" name="Google Shape;177;p23"/>
          <p:cNvSpPr txBox="1"/>
          <p:nvPr/>
        </p:nvSpPr>
        <p:spPr>
          <a:xfrm>
            <a:off x="5635412" y="2006132"/>
            <a:ext cx="19707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101600" lvl="0" indent="-10160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서비스 문의 응답</a:t>
            </a:r>
            <a:endParaRPr sz="11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8" name="Google Shape;178;p23"/>
          <p:cNvSpPr txBox="1"/>
          <p:nvPr/>
        </p:nvSpPr>
        <p:spPr>
          <a:xfrm>
            <a:off x="1537779" y="2246995"/>
            <a:ext cx="19707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그룹 소통</a:t>
            </a:r>
            <a:endParaRPr sz="11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9" name="Google Shape;179;p23"/>
          <p:cNvSpPr txBox="1"/>
          <p:nvPr/>
        </p:nvSpPr>
        <p:spPr>
          <a:xfrm>
            <a:off x="1537779" y="1887570"/>
            <a:ext cx="19707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일정 관리 공유</a:t>
            </a:r>
            <a:endParaRPr sz="11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0" name="Google Shape;180;p23"/>
          <p:cNvSpPr txBox="1"/>
          <p:nvPr/>
        </p:nvSpPr>
        <p:spPr>
          <a:xfrm>
            <a:off x="5635412" y="1528157"/>
            <a:ext cx="19707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101600" lvl="0" indent="-1016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개인사용자 관리</a:t>
            </a:r>
            <a:endParaRPr sz="11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1" name="Google Shape;181;p23"/>
          <p:cNvSpPr txBox="1"/>
          <p:nvPr/>
        </p:nvSpPr>
        <p:spPr>
          <a:xfrm>
            <a:off x="1537779" y="1528157"/>
            <a:ext cx="19707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경험 공유</a:t>
            </a:r>
            <a:endParaRPr sz="11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2" name="Google Shape;182;p23"/>
          <p:cNvSpPr txBox="1"/>
          <p:nvPr/>
        </p:nvSpPr>
        <p:spPr>
          <a:xfrm>
            <a:off x="3426872" y="369207"/>
            <a:ext cx="22902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요구해윰</a:t>
            </a:r>
            <a:r>
              <a:rPr lang="ko" sz="3000" b="1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,</a:t>
            </a:r>
            <a:endParaRPr sz="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/>
          <p:nvPr/>
        </p:nvSpPr>
        <p:spPr>
          <a:xfrm>
            <a:off x="3426872" y="369207"/>
            <a:ext cx="22902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사용해윰</a:t>
            </a:r>
            <a:r>
              <a:rPr lang="ko" sz="3000" b="1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,</a:t>
            </a:r>
            <a:endParaRPr sz="500"/>
          </a:p>
        </p:txBody>
      </p:sp>
      <p:sp>
        <p:nvSpPr>
          <p:cNvPr id="189" name="Google Shape;189;p24"/>
          <p:cNvSpPr txBox="1"/>
          <p:nvPr/>
        </p:nvSpPr>
        <p:spPr>
          <a:xfrm>
            <a:off x="6634614" y="1812566"/>
            <a:ext cx="2137500" cy="4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50" tIns="40775" rIns="81550" bIns="40775" anchor="t" anchorCtr="0">
            <a:noAutofit/>
          </a:bodyPr>
          <a:lstStyle/>
          <a:p>
            <a:pPr marL="0" lvl="0" indent="0" algn="l" rtl="0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우리들만의 스토리 보드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0" name="Google Shape;190;p24"/>
          <p:cNvSpPr/>
          <p:nvPr/>
        </p:nvSpPr>
        <p:spPr>
          <a:xfrm>
            <a:off x="7141250" y="1445869"/>
            <a:ext cx="12813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노트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1" name="Google Shape;191;p24"/>
          <p:cNvSpPr txBox="1"/>
          <p:nvPr/>
        </p:nvSpPr>
        <p:spPr>
          <a:xfrm>
            <a:off x="6634076" y="3086706"/>
            <a:ext cx="2137500" cy="4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50" tIns="40775" rIns="81550" bIns="40775" anchor="t" anchorCtr="0">
            <a:noAutofit/>
          </a:bodyPr>
          <a:lstStyle/>
          <a:p>
            <a:pPr marL="0" lvl="0" indent="0" algn="l" rtl="0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우리들의 추억을 담은 앨범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2" name="Google Shape;192;p24"/>
          <p:cNvSpPr/>
          <p:nvPr/>
        </p:nvSpPr>
        <p:spPr>
          <a:xfrm>
            <a:off x="7141250" y="2682881"/>
            <a:ext cx="12309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앨범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3" name="Google Shape;193;p24"/>
          <p:cNvSpPr txBox="1"/>
          <p:nvPr/>
        </p:nvSpPr>
        <p:spPr>
          <a:xfrm>
            <a:off x="6637614" y="4216129"/>
            <a:ext cx="2139600" cy="4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50" tIns="40775" rIns="81550" bIns="40775" anchor="t" anchorCtr="0">
            <a:noAutofit/>
          </a:bodyPr>
          <a:lstStyle/>
          <a:p>
            <a:pPr marL="0" marR="0" lvl="0" indent="0" algn="l" rtl="0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빠른 선택과 결정을 위한 투표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4" name="Google Shape;194;p24"/>
          <p:cNvSpPr/>
          <p:nvPr/>
        </p:nvSpPr>
        <p:spPr>
          <a:xfrm>
            <a:off x="7141250" y="3843550"/>
            <a:ext cx="12309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투표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5" name="Google Shape;195;p24"/>
          <p:cNvSpPr/>
          <p:nvPr/>
        </p:nvSpPr>
        <p:spPr>
          <a:xfrm>
            <a:off x="3689658" y="900966"/>
            <a:ext cx="1764600" cy="4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6" name="Google Shape;196;p24"/>
          <p:cNvSpPr txBox="1"/>
          <p:nvPr/>
        </p:nvSpPr>
        <p:spPr>
          <a:xfrm>
            <a:off x="371871" y="1828944"/>
            <a:ext cx="2137500" cy="4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50" tIns="40775" rIns="81550" bIns="40775" anchor="t" anchorCtr="0">
            <a:noAutofit/>
          </a:bodyPr>
          <a:lstStyle/>
          <a:p>
            <a:pPr marL="0" marR="0" lvl="0" indent="0" algn="r" rtl="0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초대받은 사용자만 그룹참여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7" name="Google Shape;197;p24"/>
          <p:cNvSpPr/>
          <p:nvPr/>
        </p:nvSpPr>
        <p:spPr>
          <a:xfrm>
            <a:off x="509801" y="1445875"/>
            <a:ext cx="15171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accent4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우리들만의 모임</a:t>
            </a:r>
            <a:endParaRPr sz="500">
              <a:solidFill>
                <a:schemeClr val="accent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8" name="Google Shape;198;p24"/>
          <p:cNvSpPr txBox="1"/>
          <p:nvPr/>
        </p:nvSpPr>
        <p:spPr>
          <a:xfrm>
            <a:off x="372308" y="3070122"/>
            <a:ext cx="2137500" cy="4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50" tIns="40775" rIns="81550" bIns="40775" anchor="t" anchorCtr="0">
            <a:noAutofit/>
          </a:bodyPr>
          <a:lstStyle/>
          <a:p>
            <a:pPr marL="0" marR="0" lvl="0" indent="0" algn="r" rtl="0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모임, 기념일 등 일정관리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9" name="Google Shape;199;p24"/>
          <p:cNvSpPr/>
          <p:nvPr/>
        </p:nvSpPr>
        <p:spPr>
          <a:xfrm>
            <a:off x="1134855" y="2682881"/>
            <a:ext cx="8919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일정관리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0" name="Google Shape;200;p24"/>
          <p:cNvSpPr txBox="1"/>
          <p:nvPr/>
        </p:nvSpPr>
        <p:spPr>
          <a:xfrm>
            <a:off x="370295" y="4216129"/>
            <a:ext cx="2139600" cy="4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50" tIns="40775" rIns="81550" bIns="40775" anchor="t" anchorCtr="0">
            <a:noAutofit/>
          </a:bodyPr>
          <a:lstStyle/>
          <a:p>
            <a:pPr marL="0" marR="0" lvl="0" indent="0" algn="r" rtl="0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실시간 소통을 위한 채팅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1" name="Google Shape;201;p24"/>
          <p:cNvSpPr/>
          <p:nvPr/>
        </p:nvSpPr>
        <p:spPr>
          <a:xfrm>
            <a:off x="745455" y="3843550"/>
            <a:ext cx="12813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채팅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02" name="Google Shape;202;p24"/>
          <p:cNvPicPr preferRelativeResize="0"/>
          <p:nvPr/>
        </p:nvPicPr>
        <p:blipFill>
          <a:blip r:embed="rId3">
            <a:alphaModFix amt="83000"/>
          </a:blip>
          <a:stretch>
            <a:fillRect/>
          </a:stretch>
        </p:blipFill>
        <p:spPr>
          <a:xfrm>
            <a:off x="3070226" y="1330673"/>
            <a:ext cx="3003549" cy="331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6951" y="2780738"/>
            <a:ext cx="410100" cy="4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2393" y="3620496"/>
            <a:ext cx="223350" cy="223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" name="Google Shape;205;p24"/>
          <p:cNvGrpSpPr/>
          <p:nvPr/>
        </p:nvGrpSpPr>
        <p:grpSpPr>
          <a:xfrm>
            <a:off x="2065950" y="3759700"/>
            <a:ext cx="410100" cy="410100"/>
            <a:chOff x="2065950" y="3848713"/>
            <a:chExt cx="410100" cy="410100"/>
          </a:xfrm>
        </p:grpSpPr>
        <p:sp>
          <p:nvSpPr>
            <p:cNvPr id="206" name="Google Shape;206;p24"/>
            <p:cNvSpPr/>
            <p:nvPr/>
          </p:nvSpPr>
          <p:spPr>
            <a:xfrm>
              <a:off x="2065950" y="3848713"/>
              <a:ext cx="410100" cy="410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7" name="Google Shape;207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163984" y="3951236"/>
              <a:ext cx="223350" cy="223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8" name="Google Shape;20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5049" y="4263700"/>
            <a:ext cx="223350" cy="223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9" name="Google Shape;209;p24"/>
          <p:cNvGrpSpPr/>
          <p:nvPr/>
        </p:nvGrpSpPr>
        <p:grpSpPr>
          <a:xfrm>
            <a:off x="6698750" y="2599031"/>
            <a:ext cx="410100" cy="410100"/>
            <a:chOff x="6698750" y="2592700"/>
            <a:chExt cx="410100" cy="410100"/>
          </a:xfrm>
        </p:grpSpPr>
        <p:sp>
          <p:nvSpPr>
            <p:cNvPr id="210" name="Google Shape;210;p24"/>
            <p:cNvSpPr/>
            <p:nvPr/>
          </p:nvSpPr>
          <p:spPr>
            <a:xfrm>
              <a:off x="6698750" y="2592700"/>
              <a:ext cx="410100" cy="410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1" name="Google Shape;211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792125" y="2686075"/>
              <a:ext cx="223350" cy="223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2" name="Google Shape;212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48600" y="2131701"/>
            <a:ext cx="223350" cy="22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53840" y="1469067"/>
            <a:ext cx="223350" cy="223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" name="Google Shape;214;p24"/>
          <p:cNvGrpSpPr/>
          <p:nvPr/>
        </p:nvGrpSpPr>
        <p:grpSpPr>
          <a:xfrm>
            <a:off x="6698750" y="1362019"/>
            <a:ext cx="410100" cy="410100"/>
            <a:chOff x="6698750" y="1362025"/>
            <a:chExt cx="410100" cy="410100"/>
          </a:xfrm>
        </p:grpSpPr>
        <p:sp>
          <p:nvSpPr>
            <p:cNvPr id="215" name="Google Shape;215;p24"/>
            <p:cNvSpPr/>
            <p:nvPr/>
          </p:nvSpPr>
          <p:spPr>
            <a:xfrm>
              <a:off x="6698750" y="1362025"/>
              <a:ext cx="410100" cy="410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6" name="Google Shape;216;p2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809561" y="1455394"/>
              <a:ext cx="223325" cy="223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7" name="Google Shape;217;p24"/>
          <p:cNvGrpSpPr/>
          <p:nvPr/>
        </p:nvGrpSpPr>
        <p:grpSpPr>
          <a:xfrm>
            <a:off x="2065950" y="1362019"/>
            <a:ext cx="410100" cy="410100"/>
            <a:chOff x="2065950" y="1362013"/>
            <a:chExt cx="410100" cy="410100"/>
          </a:xfrm>
        </p:grpSpPr>
        <p:sp>
          <p:nvSpPr>
            <p:cNvPr id="218" name="Google Shape;218;p24"/>
            <p:cNvSpPr/>
            <p:nvPr/>
          </p:nvSpPr>
          <p:spPr>
            <a:xfrm>
              <a:off x="2065950" y="1362013"/>
              <a:ext cx="410100" cy="410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9" name="Google Shape;219;p2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149800" y="1455180"/>
              <a:ext cx="242400" cy="242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0" name="Google Shape;220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33900" y="2203925"/>
            <a:ext cx="242400" cy="242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" name="Google Shape;221;p24"/>
          <p:cNvGrpSpPr/>
          <p:nvPr/>
        </p:nvGrpSpPr>
        <p:grpSpPr>
          <a:xfrm>
            <a:off x="6698750" y="3759700"/>
            <a:ext cx="410100" cy="410100"/>
            <a:chOff x="6698750" y="3759700"/>
            <a:chExt cx="410100" cy="410100"/>
          </a:xfrm>
        </p:grpSpPr>
        <p:sp>
          <p:nvSpPr>
            <p:cNvPr id="222" name="Google Shape;222;p24"/>
            <p:cNvSpPr/>
            <p:nvPr/>
          </p:nvSpPr>
          <p:spPr>
            <a:xfrm>
              <a:off x="6698750" y="3759700"/>
              <a:ext cx="410100" cy="410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23" name="Google Shape;223;p2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791937" y="3843549"/>
              <a:ext cx="242400" cy="242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4" name="Google Shape;224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68113" y="3517299"/>
            <a:ext cx="242400" cy="242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5" name="Google Shape;225;p24"/>
          <p:cNvGrpSpPr/>
          <p:nvPr/>
        </p:nvGrpSpPr>
        <p:grpSpPr>
          <a:xfrm>
            <a:off x="2065950" y="2599031"/>
            <a:ext cx="410100" cy="410100"/>
            <a:chOff x="2065950" y="2605363"/>
            <a:chExt cx="410100" cy="410100"/>
          </a:xfrm>
        </p:grpSpPr>
        <p:sp>
          <p:nvSpPr>
            <p:cNvPr id="226" name="Google Shape;226;p24"/>
            <p:cNvSpPr/>
            <p:nvPr/>
          </p:nvSpPr>
          <p:spPr>
            <a:xfrm>
              <a:off x="2065950" y="2605363"/>
              <a:ext cx="410100" cy="410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27" name="Google Shape;227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159318" y="2698746"/>
              <a:ext cx="223350" cy="223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Theme">
  <a:themeElements>
    <a:clrScheme name="Custom 201">
      <a:dk1>
        <a:srgbClr val="737571"/>
      </a:dk1>
      <a:lt1>
        <a:srgbClr val="FFFFFF"/>
      </a:lt1>
      <a:dk2>
        <a:srgbClr val="44546A"/>
      </a:dk2>
      <a:lt2>
        <a:srgbClr val="E7E6E6"/>
      </a:lt2>
      <a:accent1>
        <a:srgbClr val="263445"/>
      </a:accent1>
      <a:accent2>
        <a:srgbClr val="EEB057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896</Words>
  <Application>Microsoft Office PowerPoint</Application>
  <PresentationFormat>화면 슬라이드 쇼(16:9)</PresentationFormat>
  <Paragraphs>326</Paragraphs>
  <Slides>47</Slides>
  <Notes>47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47</vt:i4>
      </vt:variant>
    </vt:vector>
  </HeadingPairs>
  <TitlesOfParts>
    <vt:vector size="62" baseType="lpstr">
      <vt:lpstr>굴림</vt:lpstr>
      <vt:lpstr>Arial</vt:lpstr>
      <vt:lpstr>Lato Light</vt:lpstr>
      <vt:lpstr>Do Hyeon</vt:lpstr>
      <vt:lpstr>Jua</vt:lpstr>
      <vt:lpstr>Nanum Gothic</vt:lpstr>
      <vt:lpstr>NanumGothic ExtraBold</vt:lpstr>
      <vt:lpstr>Montserrat Light</vt:lpstr>
      <vt:lpstr>Lato</vt:lpstr>
      <vt:lpstr>Lato Black</vt:lpstr>
      <vt:lpstr>Roboto Light</vt:lpstr>
      <vt:lpstr>Montserrat Thin</vt:lpstr>
      <vt:lpstr>Montserrat</vt:lpstr>
      <vt:lpstr>Simple Light</vt:lpstr>
      <vt:lpstr>Default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cp:lastModifiedBy>KunWoong Kim</cp:lastModifiedBy>
  <cp:revision>1</cp:revision>
  <dcterms:modified xsi:type="dcterms:W3CDTF">2019-01-18T08:29:47Z</dcterms:modified>
</cp:coreProperties>
</file>